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2.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4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05.xml.rels" ContentType="application/vnd.openxmlformats-package.relationships+xml"/>
  <Override PartName="/ppt/slideLayouts/_rels/slideLayout13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85.xml.rels" ContentType="application/vnd.openxmlformats-package.relationships+xml"/>
  <Override PartName="/ppt/slideLayouts/_rels/slideLayout66.xml.rels" ContentType="application/vnd.openxmlformats-package.relationships+xml"/>
  <Override PartName="/ppt/slideLayouts/_rels/slideLayout11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9.xml.rels" ContentType="application/vnd.openxmlformats-package.relationships+xml"/>
  <Override PartName="/ppt/slideLayouts/_rels/slideLayout108.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84.xml.rels" ContentType="application/vnd.openxmlformats-package.relationships+xml"/>
  <Override PartName="/ppt/slideLayouts/_rels/slideLayout29.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65.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43.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64.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9.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117.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7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8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8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8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79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0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0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6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6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86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8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8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7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8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8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8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9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89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9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9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9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7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8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8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8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8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9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9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9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9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99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0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8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0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08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8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8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8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9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09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10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10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10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10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10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8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1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8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19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0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0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2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2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0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0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0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0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0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3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8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9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9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0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4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4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4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4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5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5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6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7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7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7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64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3200" spc="-1" strike="noStrike">
              <a:latin typeface="Arial"/>
            </a:endParaRPr>
          </a:p>
        </p:txBody>
      </p:sp>
      <p:sp>
        <p:nvSpPr>
          <p:cNvPr id="64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4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4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5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5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
        <p:nvSpPr>
          <p:cNvPr id="66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2"/>
          <p:cNvSpPr/>
          <p:nvPr/>
        </p:nvSpPr>
        <p:spPr>
          <a:xfrm flipH="1">
            <a:off x="5825520" y="451440"/>
            <a:ext cx="1671120" cy="1245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 name="Google Shape;11;p2"/>
          <p:cNvSpPr/>
          <p:nvPr/>
        </p:nvSpPr>
        <p:spPr>
          <a:xfrm rot="10800000">
            <a:off x="7514280" y="459360"/>
            <a:ext cx="828000" cy="7419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2" name="Google Shape;12;p2"/>
          <p:cNvSpPr/>
          <p:nvPr/>
        </p:nvSpPr>
        <p:spPr>
          <a:xfrm flipH="1">
            <a:off x="8347680" y="-6480"/>
            <a:ext cx="795240" cy="11865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3" name="Google Shape;13;p2"/>
          <p:cNvGrpSpPr/>
          <p:nvPr/>
        </p:nvGrpSpPr>
        <p:grpSpPr>
          <a:xfrm>
            <a:off x="8064360" y="887760"/>
            <a:ext cx="580320" cy="581040"/>
            <a:chOff x="8064360" y="887760"/>
            <a:chExt cx="580320" cy="581040"/>
          </a:xfrm>
        </p:grpSpPr>
        <p:sp>
          <p:nvSpPr>
            <p:cNvPr id="4" name="Google Shape;14;p2"/>
            <p:cNvSpPr/>
            <p:nvPr/>
          </p:nvSpPr>
          <p:spPr>
            <a:xfrm>
              <a:off x="8068680" y="89280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5" name="Google Shape;15;p2"/>
            <p:cNvSpPr/>
            <p:nvPr/>
          </p:nvSpPr>
          <p:spPr>
            <a:xfrm>
              <a:off x="8064360" y="88776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6" name="Google Shape;16;p2"/>
            <p:cNvSpPr/>
            <p:nvPr/>
          </p:nvSpPr>
          <p:spPr>
            <a:xfrm>
              <a:off x="8141040" y="96516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7" name="Google Shape;17;p2"/>
            <p:cNvSpPr/>
            <p:nvPr/>
          </p:nvSpPr>
          <p:spPr>
            <a:xfrm>
              <a:off x="8136720" y="96048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8" name="Google Shape;18;p2"/>
            <p:cNvSpPr/>
            <p:nvPr/>
          </p:nvSpPr>
          <p:spPr>
            <a:xfrm>
              <a:off x="8219880" y="104400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9" name="Google Shape;19;p2"/>
            <p:cNvSpPr/>
            <p:nvPr/>
          </p:nvSpPr>
          <p:spPr>
            <a:xfrm>
              <a:off x="8215200" y="103932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0" name="Google Shape;20;p2"/>
          <p:cNvGrpSpPr/>
          <p:nvPr/>
        </p:nvGrpSpPr>
        <p:grpSpPr>
          <a:xfrm>
            <a:off x="7353000" y="316440"/>
            <a:ext cx="290520" cy="291240"/>
            <a:chOff x="7353000" y="316440"/>
            <a:chExt cx="290520" cy="291240"/>
          </a:xfrm>
        </p:grpSpPr>
        <p:sp>
          <p:nvSpPr>
            <p:cNvPr id="11" name="Google Shape;21;p2"/>
            <p:cNvSpPr/>
            <p:nvPr/>
          </p:nvSpPr>
          <p:spPr>
            <a:xfrm>
              <a:off x="7358040" y="32112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w="0">
              <a:noFill/>
            </a:ln>
          </p:spPr>
          <p:style>
            <a:lnRef idx="0"/>
            <a:fillRef idx="0"/>
            <a:effectRef idx="0"/>
            <a:fontRef idx="minor"/>
          </p:style>
        </p:sp>
        <p:sp>
          <p:nvSpPr>
            <p:cNvPr id="12" name="Google Shape;22;p2"/>
            <p:cNvSpPr/>
            <p:nvPr/>
          </p:nvSpPr>
          <p:spPr>
            <a:xfrm>
              <a:off x="7353000" y="31644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3" name="Google Shape;23;p2"/>
            <p:cNvSpPr/>
            <p:nvPr/>
          </p:nvSpPr>
          <p:spPr>
            <a:xfrm>
              <a:off x="7419960" y="3830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4" name="Google Shape;24;p2"/>
            <p:cNvSpPr/>
            <p:nvPr/>
          </p:nvSpPr>
          <p:spPr>
            <a:xfrm>
              <a:off x="7415640" y="37872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sp>
        <p:nvSpPr>
          <p:cNvPr id="15" name="Google Shape;25;p2"/>
          <p:cNvSpPr/>
          <p:nvPr/>
        </p:nvSpPr>
        <p:spPr>
          <a:xfrm>
            <a:off x="5690520" y="42588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6" name="Google Shape;26;p2"/>
          <p:cNvSpPr/>
          <p:nvPr/>
        </p:nvSpPr>
        <p:spPr>
          <a:xfrm>
            <a:off x="5688360" y="42336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7" name="Google Shape;27;p2"/>
          <p:cNvSpPr/>
          <p:nvPr/>
        </p:nvSpPr>
        <p:spPr>
          <a:xfrm>
            <a:off x="5727240" y="46224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8" name="Google Shape;28;p2"/>
          <p:cNvSpPr/>
          <p:nvPr/>
        </p:nvSpPr>
        <p:spPr>
          <a:xfrm>
            <a:off x="5724720" y="45972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9" name="Google Shape;29;p2"/>
          <p:cNvSpPr/>
          <p:nvPr/>
        </p:nvSpPr>
        <p:spPr>
          <a:xfrm>
            <a:off x="5766480" y="50184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20" name="Google Shape;30;p2"/>
          <p:cNvSpPr/>
          <p:nvPr/>
        </p:nvSpPr>
        <p:spPr>
          <a:xfrm>
            <a:off x="5764320" y="49968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nvGrpSpPr>
          <p:cNvPr id="21" name="Google Shape;31;p2"/>
          <p:cNvGrpSpPr/>
          <p:nvPr/>
        </p:nvGrpSpPr>
        <p:grpSpPr>
          <a:xfrm>
            <a:off x="5443200" y="289440"/>
            <a:ext cx="173880" cy="25560"/>
            <a:chOff x="5443200" y="289440"/>
            <a:chExt cx="173880" cy="25560"/>
          </a:xfrm>
        </p:grpSpPr>
        <p:sp>
          <p:nvSpPr>
            <p:cNvPr id="22" name="Google Shape;32;p2"/>
            <p:cNvSpPr/>
            <p:nvPr/>
          </p:nvSpPr>
          <p:spPr>
            <a:xfrm>
              <a:off x="5443200" y="289440"/>
              <a:ext cx="25560" cy="25560"/>
            </a:xfrm>
            <a:prstGeom prst="ellipse">
              <a:avLst/>
            </a:prstGeom>
            <a:solidFill>
              <a:schemeClr val="dk2"/>
            </a:solidFill>
            <a:ln w="0">
              <a:noFill/>
            </a:ln>
          </p:spPr>
          <p:style>
            <a:lnRef idx="0"/>
            <a:fillRef idx="0"/>
            <a:effectRef idx="0"/>
            <a:fontRef idx="minor"/>
          </p:style>
        </p:sp>
        <p:sp>
          <p:nvSpPr>
            <p:cNvPr id="23" name="Google Shape;33;p2"/>
            <p:cNvSpPr/>
            <p:nvPr/>
          </p:nvSpPr>
          <p:spPr>
            <a:xfrm>
              <a:off x="5517360" y="289440"/>
              <a:ext cx="25560" cy="25560"/>
            </a:xfrm>
            <a:prstGeom prst="ellipse">
              <a:avLst/>
            </a:prstGeom>
            <a:solidFill>
              <a:schemeClr val="dk2"/>
            </a:solidFill>
            <a:ln w="0">
              <a:noFill/>
            </a:ln>
          </p:spPr>
          <p:style>
            <a:lnRef idx="0"/>
            <a:fillRef idx="0"/>
            <a:effectRef idx="0"/>
            <a:fontRef idx="minor"/>
          </p:style>
        </p:sp>
        <p:sp>
          <p:nvSpPr>
            <p:cNvPr id="24" name="Google Shape;34;p2"/>
            <p:cNvSpPr/>
            <p:nvPr/>
          </p:nvSpPr>
          <p:spPr>
            <a:xfrm>
              <a:off x="5591520" y="289440"/>
              <a:ext cx="25560" cy="25560"/>
            </a:xfrm>
            <a:prstGeom prst="ellipse">
              <a:avLst/>
            </a:prstGeom>
            <a:solidFill>
              <a:schemeClr val="dk2"/>
            </a:solidFill>
            <a:ln w="0">
              <a:noFill/>
            </a:ln>
          </p:spPr>
          <p:style>
            <a:lnRef idx="0"/>
            <a:fillRef idx="0"/>
            <a:effectRef idx="0"/>
            <a:fontRef idx="minor"/>
          </p:style>
        </p:sp>
      </p:grpSp>
      <p:grpSp>
        <p:nvGrpSpPr>
          <p:cNvPr id="25" name="Google Shape;35;p2"/>
          <p:cNvGrpSpPr/>
          <p:nvPr/>
        </p:nvGrpSpPr>
        <p:grpSpPr>
          <a:xfrm>
            <a:off x="8489880" y="171000"/>
            <a:ext cx="173880" cy="25560"/>
            <a:chOff x="8489880" y="171000"/>
            <a:chExt cx="173880" cy="25560"/>
          </a:xfrm>
        </p:grpSpPr>
        <p:sp>
          <p:nvSpPr>
            <p:cNvPr id="26" name="Google Shape;36;p2"/>
            <p:cNvSpPr/>
            <p:nvPr/>
          </p:nvSpPr>
          <p:spPr>
            <a:xfrm>
              <a:off x="8489880" y="171000"/>
              <a:ext cx="25560" cy="25560"/>
            </a:xfrm>
            <a:prstGeom prst="ellipse">
              <a:avLst/>
            </a:prstGeom>
            <a:solidFill>
              <a:schemeClr val="dk2"/>
            </a:solidFill>
            <a:ln w="0">
              <a:noFill/>
            </a:ln>
          </p:spPr>
          <p:style>
            <a:lnRef idx="0"/>
            <a:fillRef idx="0"/>
            <a:effectRef idx="0"/>
            <a:fontRef idx="minor"/>
          </p:style>
        </p:sp>
        <p:sp>
          <p:nvSpPr>
            <p:cNvPr id="27" name="Google Shape;37;p2"/>
            <p:cNvSpPr/>
            <p:nvPr/>
          </p:nvSpPr>
          <p:spPr>
            <a:xfrm>
              <a:off x="8564040" y="171000"/>
              <a:ext cx="25560" cy="25560"/>
            </a:xfrm>
            <a:prstGeom prst="ellipse">
              <a:avLst/>
            </a:prstGeom>
            <a:solidFill>
              <a:schemeClr val="dk2"/>
            </a:solidFill>
            <a:ln w="0">
              <a:noFill/>
            </a:ln>
          </p:spPr>
          <p:style>
            <a:lnRef idx="0"/>
            <a:fillRef idx="0"/>
            <a:effectRef idx="0"/>
            <a:fontRef idx="minor"/>
          </p:style>
        </p:sp>
        <p:sp>
          <p:nvSpPr>
            <p:cNvPr id="28" name="Google Shape;38;p2"/>
            <p:cNvSpPr/>
            <p:nvPr/>
          </p:nvSpPr>
          <p:spPr>
            <a:xfrm>
              <a:off x="8638200" y="171000"/>
              <a:ext cx="25560" cy="25560"/>
            </a:xfrm>
            <a:prstGeom prst="ellipse">
              <a:avLst/>
            </a:prstGeom>
            <a:solidFill>
              <a:schemeClr val="dk2"/>
            </a:solidFill>
            <a:ln w="0">
              <a:noFill/>
            </a:ln>
          </p:spPr>
          <p:style>
            <a:lnRef idx="0"/>
            <a:fillRef idx="0"/>
            <a:effectRef idx="0"/>
            <a:fontRef idx="minor"/>
          </p:style>
        </p:sp>
      </p:grpSp>
      <p:grpSp>
        <p:nvGrpSpPr>
          <p:cNvPr id="29" name="Google Shape;39;p2"/>
          <p:cNvGrpSpPr/>
          <p:nvPr/>
        </p:nvGrpSpPr>
        <p:grpSpPr>
          <a:xfrm>
            <a:off x="8068680" y="1581840"/>
            <a:ext cx="173520" cy="25560"/>
            <a:chOff x="8068680" y="1581840"/>
            <a:chExt cx="173520" cy="25560"/>
          </a:xfrm>
        </p:grpSpPr>
        <p:sp>
          <p:nvSpPr>
            <p:cNvPr id="30" name="Google Shape;40;p2"/>
            <p:cNvSpPr/>
            <p:nvPr/>
          </p:nvSpPr>
          <p:spPr>
            <a:xfrm>
              <a:off x="8068680" y="1581840"/>
              <a:ext cx="25560" cy="25560"/>
            </a:xfrm>
            <a:prstGeom prst="ellipse">
              <a:avLst/>
            </a:prstGeom>
            <a:solidFill>
              <a:schemeClr val="dk2"/>
            </a:solidFill>
            <a:ln w="0">
              <a:noFill/>
            </a:ln>
          </p:spPr>
          <p:style>
            <a:lnRef idx="0"/>
            <a:fillRef idx="0"/>
            <a:effectRef idx="0"/>
            <a:fontRef idx="minor"/>
          </p:style>
        </p:sp>
        <p:sp>
          <p:nvSpPr>
            <p:cNvPr id="31" name="Google Shape;41;p2"/>
            <p:cNvSpPr/>
            <p:nvPr/>
          </p:nvSpPr>
          <p:spPr>
            <a:xfrm>
              <a:off x="8142840" y="1581840"/>
              <a:ext cx="25560" cy="25560"/>
            </a:xfrm>
            <a:prstGeom prst="ellipse">
              <a:avLst/>
            </a:prstGeom>
            <a:solidFill>
              <a:schemeClr val="dk2"/>
            </a:solidFill>
            <a:ln w="0">
              <a:noFill/>
            </a:ln>
          </p:spPr>
          <p:style>
            <a:lnRef idx="0"/>
            <a:fillRef idx="0"/>
            <a:effectRef idx="0"/>
            <a:fontRef idx="minor"/>
          </p:style>
        </p:sp>
        <p:sp>
          <p:nvSpPr>
            <p:cNvPr id="32" name="Google Shape;42;p2"/>
            <p:cNvSpPr/>
            <p:nvPr/>
          </p:nvSpPr>
          <p:spPr>
            <a:xfrm>
              <a:off x="8216640" y="1581840"/>
              <a:ext cx="25560" cy="25560"/>
            </a:xfrm>
            <a:prstGeom prst="ellipse">
              <a:avLst/>
            </a:prstGeom>
            <a:solidFill>
              <a:schemeClr val="dk2"/>
            </a:solidFill>
            <a:ln w="0">
              <a:noFill/>
            </a:ln>
          </p:spPr>
          <p:style>
            <a:lnRef idx="0"/>
            <a:fillRef idx="0"/>
            <a:effectRef idx="0"/>
            <a:fontRef idx="minor"/>
          </p:style>
        </p:sp>
      </p:grpSp>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44" name="Google Shape;1064;p21"/>
          <p:cNvGrpSpPr/>
          <p:nvPr/>
        </p:nvGrpSpPr>
        <p:grpSpPr>
          <a:xfrm>
            <a:off x="263160" y="-1080"/>
            <a:ext cx="8548920" cy="3980160"/>
            <a:chOff x="263160" y="-1080"/>
            <a:chExt cx="8548920" cy="3980160"/>
          </a:xfrm>
        </p:grpSpPr>
        <p:sp>
          <p:nvSpPr>
            <p:cNvPr id="745" name="Google Shape;1065;p21"/>
            <p:cNvSpPr/>
            <p:nvPr/>
          </p:nvSpPr>
          <p:spPr>
            <a:xfrm>
              <a:off x="515880" y="-1080"/>
              <a:ext cx="360" cy="39801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746" name="Google Shape;1066;p21"/>
            <p:cNvSpPr/>
            <p:nvPr/>
          </p:nvSpPr>
          <p:spPr>
            <a:xfrm>
              <a:off x="8665920" y="-1080"/>
              <a:ext cx="360" cy="190044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747" name="Google Shape;1067;p21"/>
            <p:cNvGrpSpPr/>
            <p:nvPr/>
          </p:nvGrpSpPr>
          <p:grpSpPr>
            <a:xfrm>
              <a:off x="344520" y="3302280"/>
              <a:ext cx="343440" cy="343800"/>
              <a:chOff x="344520" y="3302280"/>
              <a:chExt cx="343440" cy="343800"/>
            </a:xfrm>
          </p:grpSpPr>
          <p:sp>
            <p:nvSpPr>
              <p:cNvPr id="748" name="Google Shape;1068;p21"/>
              <p:cNvSpPr/>
              <p:nvPr/>
            </p:nvSpPr>
            <p:spPr>
              <a:xfrm rot="10800000">
                <a:off x="349920" y="3308040"/>
                <a:ext cx="332280" cy="33228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749" name="Google Shape;1069;p21"/>
              <p:cNvSpPr/>
              <p:nvPr/>
            </p:nvSpPr>
            <p:spPr>
              <a:xfrm rot="10800000">
                <a:off x="344520" y="3302280"/>
                <a:ext cx="343440" cy="34380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750" name="Google Shape;1070;p21"/>
              <p:cNvSpPr/>
              <p:nvPr/>
            </p:nvSpPr>
            <p:spPr>
              <a:xfrm rot="10800000">
                <a:off x="423720" y="3381840"/>
                <a:ext cx="185400" cy="18540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751" name="Google Shape;1071;p21"/>
              <p:cNvSpPr/>
              <p:nvPr/>
            </p:nvSpPr>
            <p:spPr>
              <a:xfrm rot="10800000">
                <a:off x="417600" y="3376080"/>
                <a:ext cx="196560" cy="19656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752" name="Google Shape;1072;p21"/>
            <p:cNvGrpSpPr/>
            <p:nvPr/>
          </p:nvGrpSpPr>
          <p:grpSpPr>
            <a:xfrm>
              <a:off x="8521560" y="716040"/>
              <a:ext cx="290520" cy="291240"/>
              <a:chOff x="8521560" y="716040"/>
              <a:chExt cx="290520" cy="291240"/>
            </a:xfrm>
          </p:grpSpPr>
          <p:sp>
            <p:nvSpPr>
              <p:cNvPr id="753" name="Google Shape;1073;p21"/>
              <p:cNvSpPr/>
              <p:nvPr/>
            </p:nvSpPr>
            <p:spPr>
              <a:xfrm rot="10800000">
                <a:off x="8525880" y="72108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754" name="Google Shape;1074;p21"/>
              <p:cNvSpPr/>
              <p:nvPr/>
            </p:nvSpPr>
            <p:spPr>
              <a:xfrm rot="10800000">
                <a:off x="8521560" y="71604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755" name="Google Shape;1075;p21"/>
              <p:cNvSpPr/>
              <p:nvPr/>
            </p:nvSpPr>
            <p:spPr>
              <a:xfrm rot="10800000">
                <a:off x="8588160" y="7833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756" name="Google Shape;1076;p21"/>
              <p:cNvSpPr/>
              <p:nvPr/>
            </p:nvSpPr>
            <p:spPr>
              <a:xfrm rot="10800000">
                <a:off x="8583120" y="7786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757" name="Google Shape;1077;p21"/>
            <p:cNvGrpSpPr/>
            <p:nvPr/>
          </p:nvGrpSpPr>
          <p:grpSpPr>
            <a:xfrm>
              <a:off x="263160" y="466560"/>
              <a:ext cx="506160" cy="506520"/>
              <a:chOff x="263160" y="466560"/>
              <a:chExt cx="506160" cy="506520"/>
            </a:xfrm>
          </p:grpSpPr>
          <p:sp>
            <p:nvSpPr>
              <p:cNvPr id="758" name="Google Shape;1078;p21"/>
              <p:cNvSpPr/>
              <p:nvPr/>
            </p:nvSpPr>
            <p:spPr>
              <a:xfrm rot="10800000">
                <a:off x="267120" y="470880"/>
                <a:ext cx="498240" cy="49788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759" name="Google Shape;1079;p21"/>
              <p:cNvSpPr/>
              <p:nvPr/>
            </p:nvSpPr>
            <p:spPr>
              <a:xfrm rot="10800000">
                <a:off x="263160" y="466560"/>
                <a:ext cx="506160" cy="50652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760" name="Google Shape;1080;p21"/>
              <p:cNvSpPr/>
              <p:nvPr/>
            </p:nvSpPr>
            <p:spPr>
              <a:xfrm rot="10800000">
                <a:off x="330480" y="533880"/>
                <a:ext cx="371880" cy="37152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761" name="Google Shape;1081;p21"/>
              <p:cNvSpPr/>
              <p:nvPr/>
            </p:nvSpPr>
            <p:spPr>
              <a:xfrm rot="10800000">
                <a:off x="326160" y="529560"/>
                <a:ext cx="379800" cy="3801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762" name="Google Shape;1082;p21"/>
              <p:cNvSpPr/>
              <p:nvPr/>
            </p:nvSpPr>
            <p:spPr>
              <a:xfrm rot="10800000">
                <a:off x="399240" y="602640"/>
                <a:ext cx="234360" cy="23436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763" name="Google Shape;1083;p21"/>
              <p:cNvSpPr/>
              <p:nvPr/>
            </p:nvSpPr>
            <p:spPr>
              <a:xfrm rot="10800000">
                <a:off x="394920" y="598680"/>
                <a:ext cx="242640" cy="24228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sp>
        <p:nvSpPr>
          <p:cNvPr id="7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6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02" name="Google Shape;244;p6"/>
          <p:cNvGrpSpPr/>
          <p:nvPr/>
        </p:nvGrpSpPr>
        <p:grpSpPr>
          <a:xfrm>
            <a:off x="432720" y="0"/>
            <a:ext cx="8277120" cy="5165640"/>
            <a:chOff x="432720" y="0"/>
            <a:chExt cx="8277120" cy="5165640"/>
          </a:xfrm>
        </p:grpSpPr>
        <p:sp>
          <p:nvSpPr>
            <p:cNvPr id="803" name="Google Shape;245;p6"/>
            <p:cNvSpPr/>
            <p:nvPr/>
          </p:nvSpPr>
          <p:spPr>
            <a:xfrm rot="10800000">
              <a:off x="8420040" y="266580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804" name="Google Shape;246;p6"/>
            <p:cNvGrpSpPr/>
            <p:nvPr/>
          </p:nvGrpSpPr>
          <p:grpSpPr>
            <a:xfrm>
              <a:off x="8129520" y="4292280"/>
              <a:ext cx="580320" cy="581040"/>
              <a:chOff x="8129520" y="4292280"/>
              <a:chExt cx="580320" cy="581040"/>
            </a:xfrm>
          </p:grpSpPr>
          <p:sp>
            <p:nvSpPr>
              <p:cNvPr id="805" name="Google Shape;247;p6"/>
              <p:cNvSpPr/>
              <p:nvPr/>
            </p:nvSpPr>
            <p:spPr>
              <a:xfrm>
                <a:off x="8133840" y="42973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806" name="Google Shape;248;p6"/>
              <p:cNvSpPr/>
              <p:nvPr/>
            </p:nvSpPr>
            <p:spPr>
              <a:xfrm>
                <a:off x="8129520" y="42922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807" name="Google Shape;249;p6"/>
              <p:cNvSpPr/>
              <p:nvPr/>
            </p:nvSpPr>
            <p:spPr>
              <a:xfrm>
                <a:off x="8206200" y="436968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808" name="Google Shape;250;p6"/>
              <p:cNvSpPr/>
              <p:nvPr/>
            </p:nvSpPr>
            <p:spPr>
              <a:xfrm>
                <a:off x="8201880" y="43646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809" name="Google Shape;251;p6"/>
              <p:cNvSpPr/>
              <p:nvPr/>
            </p:nvSpPr>
            <p:spPr>
              <a:xfrm>
                <a:off x="8284680" y="44481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810" name="Google Shape;252;p6"/>
              <p:cNvSpPr/>
              <p:nvPr/>
            </p:nvSpPr>
            <p:spPr>
              <a:xfrm>
                <a:off x="8280360" y="44438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811" name="Google Shape;253;p6"/>
            <p:cNvGrpSpPr/>
            <p:nvPr/>
          </p:nvGrpSpPr>
          <p:grpSpPr>
            <a:xfrm>
              <a:off x="8274240" y="3720600"/>
              <a:ext cx="290520" cy="291240"/>
              <a:chOff x="8274240" y="3720600"/>
              <a:chExt cx="290520" cy="291240"/>
            </a:xfrm>
          </p:grpSpPr>
          <p:sp>
            <p:nvSpPr>
              <p:cNvPr id="812" name="Google Shape;254;p6"/>
              <p:cNvSpPr/>
              <p:nvPr/>
            </p:nvSpPr>
            <p:spPr>
              <a:xfrm>
                <a:off x="8279280" y="37256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813" name="Google Shape;255;p6"/>
              <p:cNvSpPr/>
              <p:nvPr/>
            </p:nvSpPr>
            <p:spPr>
              <a:xfrm>
                <a:off x="8274240" y="37206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814" name="Google Shape;256;p6"/>
              <p:cNvSpPr/>
              <p:nvPr/>
            </p:nvSpPr>
            <p:spPr>
              <a:xfrm>
                <a:off x="8341200" y="37875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815" name="Google Shape;257;p6"/>
              <p:cNvSpPr/>
              <p:nvPr/>
            </p:nvSpPr>
            <p:spPr>
              <a:xfrm>
                <a:off x="8336520" y="37828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816" name="Google Shape;258;p6"/>
            <p:cNvGrpSpPr/>
            <p:nvPr/>
          </p:nvGrpSpPr>
          <p:grpSpPr>
            <a:xfrm>
              <a:off x="8332920" y="3212640"/>
              <a:ext cx="173520" cy="173520"/>
              <a:chOff x="8332920" y="3212640"/>
              <a:chExt cx="173520" cy="173520"/>
            </a:xfrm>
          </p:grpSpPr>
          <p:sp>
            <p:nvSpPr>
              <p:cNvPr id="817" name="Google Shape;259;p6"/>
              <p:cNvSpPr/>
              <p:nvPr/>
            </p:nvSpPr>
            <p:spPr>
              <a:xfrm>
                <a:off x="8337240" y="32176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818" name="Google Shape;260;p6"/>
              <p:cNvSpPr/>
              <p:nvPr/>
            </p:nvSpPr>
            <p:spPr>
              <a:xfrm>
                <a:off x="8332920" y="321264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819" name="Google Shape;261;p6"/>
              <p:cNvSpPr/>
              <p:nvPr/>
            </p:nvSpPr>
            <p:spPr>
              <a:xfrm>
                <a:off x="8373960" y="32536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820" name="Google Shape;262;p6"/>
              <p:cNvSpPr/>
              <p:nvPr/>
            </p:nvSpPr>
            <p:spPr>
              <a:xfrm>
                <a:off x="8368920" y="32493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821" name="Google Shape;263;p6"/>
            <p:cNvSpPr/>
            <p:nvPr/>
          </p:nvSpPr>
          <p:spPr>
            <a:xfrm>
              <a:off x="723600" y="72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822" name="Google Shape;264;p6"/>
            <p:cNvGrpSpPr/>
            <p:nvPr/>
          </p:nvGrpSpPr>
          <p:grpSpPr>
            <a:xfrm>
              <a:off x="434160" y="293040"/>
              <a:ext cx="580320" cy="581040"/>
              <a:chOff x="434160" y="293040"/>
              <a:chExt cx="580320" cy="581040"/>
            </a:xfrm>
          </p:grpSpPr>
          <p:sp>
            <p:nvSpPr>
              <p:cNvPr id="823" name="Google Shape;265;p6"/>
              <p:cNvSpPr/>
              <p:nvPr/>
            </p:nvSpPr>
            <p:spPr>
              <a:xfrm rot="10800000">
                <a:off x="438840" y="29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824" name="Google Shape;266;p6"/>
              <p:cNvSpPr/>
              <p:nvPr/>
            </p:nvSpPr>
            <p:spPr>
              <a:xfrm rot="10800000">
                <a:off x="434160" y="293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825" name="Google Shape;267;p6"/>
              <p:cNvSpPr/>
              <p:nvPr/>
            </p:nvSpPr>
            <p:spPr>
              <a:xfrm rot="10800000">
                <a:off x="511200" y="370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826" name="Google Shape;268;p6"/>
              <p:cNvSpPr/>
              <p:nvPr/>
            </p:nvSpPr>
            <p:spPr>
              <a:xfrm rot="10800000">
                <a:off x="506520" y="36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827" name="Google Shape;269;p6"/>
              <p:cNvSpPr/>
              <p:nvPr/>
            </p:nvSpPr>
            <p:spPr>
              <a:xfrm rot="10800000">
                <a:off x="590400" y="449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828" name="Google Shape;270;p6"/>
              <p:cNvSpPr/>
              <p:nvPr/>
            </p:nvSpPr>
            <p:spPr>
              <a:xfrm rot="10800000">
                <a:off x="585360" y="44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829" name="Google Shape;271;p6"/>
            <p:cNvGrpSpPr/>
            <p:nvPr/>
          </p:nvGrpSpPr>
          <p:grpSpPr>
            <a:xfrm>
              <a:off x="579240" y="1154520"/>
              <a:ext cx="290520" cy="291240"/>
              <a:chOff x="579240" y="1154520"/>
              <a:chExt cx="290520" cy="291240"/>
            </a:xfrm>
          </p:grpSpPr>
          <p:sp>
            <p:nvSpPr>
              <p:cNvPr id="830" name="Google Shape;272;p6"/>
              <p:cNvSpPr/>
              <p:nvPr/>
            </p:nvSpPr>
            <p:spPr>
              <a:xfrm rot="10800000">
                <a:off x="583560" y="1159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831" name="Google Shape;273;p6"/>
              <p:cNvSpPr/>
              <p:nvPr/>
            </p:nvSpPr>
            <p:spPr>
              <a:xfrm rot="10800000">
                <a:off x="579240" y="1154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832" name="Google Shape;274;p6"/>
              <p:cNvSpPr/>
              <p:nvPr/>
            </p:nvSpPr>
            <p:spPr>
              <a:xfrm rot="10800000">
                <a:off x="645840" y="1221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833" name="Google Shape;275;p6"/>
              <p:cNvSpPr/>
              <p:nvPr/>
            </p:nvSpPr>
            <p:spPr>
              <a:xfrm rot="10800000">
                <a:off x="641160" y="121716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834" name="Google Shape;276;p6"/>
            <p:cNvGrpSpPr/>
            <p:nvPr/>
          </p:nvGrpSpPr>
          <p:grpSpPr>
            <a:xfrm>
              <a:off x="637560" y="1780200"/>
              <a:ext cx="173520" cy="173520"/>
              <a:chOff x="637560" y="1780200"/>
              <a:chExt cx="173520" cy="173520"/>
            </a:xfrm>
          </p:grpSpPr>
          <p:sp>
            <p:nvSpPr>
              <p:cNvPr id="835" name="Google Shape;277;p6"/>
              <p:cNvSpPr/>
              <p:nvPr/>
            </p:nvSpPr>
            <p:spPr>
              <a:xfrm rot="10800000">
                <a:off x="642240" y="17845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836" name="Google Shape;278;p6"/>
              <p:cNvSpPr/>
              <p:nvPr/>
            </p:nvSpPr>
            <p:spPr>
              <a:xfrm rot="10800000">
                <a:off x="637560" y="178020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837" name="Google Shape;279;p6"/>
              <p:cNvSpPr/>
              <p:nvPr/>
            </p:nvSpPr>
            <p:spPr>
              <a:xfrm rot="10800000">
                <a:off x="678960" y="18208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838" name="Google Shape;280;p6"/>
              <p:cNvSpPr/>
              <p:nvPr/>
            </p:nvSpPr>
            <p:spPr>
              <a:xfrm rot="10800000">
                <a:off x="673920" y="18165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839" name="Google Shape;281;p6"/>
            <p:cNvGrpSpPr/>
            <p:nvPr/>
          </p:nvGrpSpPr>
          <p:grpSpPr>
            <a:xfrm>
              <a:off x="432720" y="2003040"/>
              <a:ext cx="173880" cy="25560"/>
              <a:chOff x="432720" y="2003040"/>
              <a:chExt cx="173880" cy="25560"/>
            </a:xfrm>
          </p:grpSpPr>
          <p:sp>
            <p:nvSpPr>
              <p:cNvPr id="840" name="Google Shape;282;p6"/>
              <p:cNvSpPr/>
              <p:nvPr/>
            </p:nvSpPr>
            <p:spPr>
              <a:xfrm>
                <a:off x="432720" y="2003040"/>
                <a:ext cx="25560" cy="25560"/>
              </a:xfrm>
              <a:prstGeom prst="ellipse">
                <a:avLst/>
              </a:prstGeom>
              <a:solidFill>
                <a:schemeClr val="dk1"/>
              </a:solidFill>
              <a:ln w="0">
                <a:noFill/>
              </a:ln>
            </p:spPr>
            <p:style>
              <a:lnRef idx="0"/>
              <a:fillRef idx="0"/>
              <a:effectRef idx="0"/>
              <a:fontRef idx="minor"/>
            </p:style>
          </p:sp>
          <p:sp>
            <p:nvSpPr>
              <p:cNvPr id="841" name="Google Shape;283;p6"/>
              <p:cNvSpPr/>
              <p:nvPr/>
            </p:nvSpPr>
            <p:spPr>
              <a:xfrm>
                <a:off x="506880" y="2003040"/>
                <a:ext cx="25560" cy="25560"/>
              </a:xfrm>
              <a:prstGeom prst="ellipse">
                <a:avLst/>
              </a:prstGeom>
              <a:solidFill>
                <a:schemeClr val="dk1"/>
              </a:solidFill>
              <a:ln w="0">
                <a:noFill/>
              </a:ln>
            </p:spPr>
            <p:style>
              <a:lnRef idx="0"/>
              <a:fillRef idx="0"/>
              <a:effectRef idx="0"/>
              <a:fontRef idx="minor"/>
            </p:style>
          </p:sp>
          <p:sp>
            <p:nvSpPr>
              <p:cNvPr id="842" name="Google Shape;284;p6"/>
              <p:cNvSpPr/>
              <p:nvPr/>
            </p:nvSpPr>
            <p:spPr>
              <a:xfrm>
                <a:off x="581040" y="2003040"/>
                <a:ext cx="25560" cy="25560"/>
              </a:xfrm>
              <a:prstGeom prst="ellipse">
                <a:avLst/>
              </a:prstGeom>
              <a:solidFill>
                <a:schemeClr val="dk1"/>
              </a:solidFill>
              <a:ln w="0">
                <a:noFill/>
              </a:ln>
            </p:spPr>
            <p:style>
              <a:lnRef idx="0"/>
              <a:fillRef idx="0"/>
              <a:effectRef idx="0"/>
              <a:fontRef idx="minor"/>
            </p:style>
          </p:sp>
        </p:grpSp>
        <p:grpSp>
          <p:nvGrpSpPr>
            <p:cNvPr id="843" name="Google Shape;285;p6"/>
            <p:cNvGrpSpPr/>
            <p:nvPr/>
          </p:nvGrpSpPr>
          <p:grpSpPr>
            <a:xfrm>
              <a:off x="788040" y="208440"/>
              <a:ext cx="173520" cy="25560"/>
              <a:chOff x="788040" y="208440"/>
              <a:chExt cx="173520" cy="25560"/>
            </a:xfrm>
          </p:grpSpPr>
          <p:sp>
            <p:nvSpPr>
              <p:cNvPr id="844" name="Google Shape;286;p6"/>
              <p:cNvSpPr/>
              <p:nvPr/>
            </p:nvSpPr>
            <p:spPr>
              <a:xfrm>
                <a:off x="788040" y="208440"/>
                <a:ext cx="25560" cy="25560"/>
              </a:xfrm>
              <a:prstGeom prst="ellipse">
                <a:avLst/>
              </a:prstGeom>
              <a:solidFill>
                <a:schemeClr val="dk1"/>
              </a:solidFill>
              <a:ln w="0">
                <a:noFill/>
              </a:ln>
            </p:spPr>
            <p:style>
              <a:lnRef idx="0"/>
              <a:fillRef idx="0"/>
              <a:effectRef idx="0"/>
              <a:fontRef idx="minor"/>
            </p:style>
          </p:sp>
          <p:sp>
            <p:nvSpPr>
              <p:cNvPr id="845" name="Google Shape;287;p6"/>
              <p:cNvSpPr/>
              <p:nvPr/>
            </p:nvSpPr>
            <p:spPr>
              <a:xfrm>
                <a:off x="862200" y="208440"/>
                <a:ext cx="25560" cy="25560"/>
              </a:xfrm>
              <a:prstGeom prst="ellipse">
                <a:avLst/>
              </a:prstGeom>
              <a:solidFill>
                <a:schemeClr val="dk1"/>
              </a:solidFill>
              <a:ln w="0">
                <a:noFill/>
              </a:ln>
            </p:spPr>
            <p:style>
              <a:lnRef idx="0"/>
              <a:fillRef idx="0"/>
              <a:effectRef idx="0"/>
              <a:fontRef idx="minor"/>
            </p:style>
          </p:sp>
          <p:sp>
            <p:nvSpPr>
              <p:cNvPr id="846" name="Google Shape;288;p6"/>
              <p:cNvSpPr/>
              <p:nvPr/>
            </p:nvSpPr>
            <p:spPr>
              <a:xfrm>
                <a:off x="936000" y="208440"/>
                <a:ext cx="25560" cy="25560"/>
              </a:xfrm>
              <a:prstGeom prst="ellipse">
                <a:avLst/>
              </a:prstGeom>
              <a:solidFill>
                <a:schemeClr val="dk1"/>
              </a:solidFill>
              <a:ln w="0">
                <a:noFill/>
              </a:ln>
            </p:spPr>
            <p:style>
              <a:lnRef idx="0"/>
              <a:fillRef idx="0"/>
              <a:effectRef idx="0"/>
              <a:fontRef idx="minor"/>
            </p:style>
          </p:sp>
        </p:grpSp>
        <p:grpSp>
          <p:nvGrpSpPr>
            <p:cNvPr id="847" name="Google Shape;289;p6"/>
            <p:cNvGrpSpPr/>
            <p:nvPr/>
          </p:nvGrpSpPr>
          <p:grpSpPr>
            <a:xfrm>
              <a:off x="8129520" y="4988880"/>
              <a:ext cx="173520" cy="25560"/>
              <a:chOff x="8129520" y="4988880"/>
              <a:chExt cx="173520" cy="25560"/>
            </a:xfrm>
          </p:grpSpPr>
          <p:sp>
            <p:nvSpPr>
              <p:cNvPr id="848" name="Google Shape;290;p6"/>
              <p:cNvSpPr/>
              <p:nvPr/>
            </p:nvSpPr>
            <p:spPr>
              <a:xfrm>
                <a:off x="8129520" y="4988880"/>
                <a:ext cx="25560" cy="25560"/>
              </a:xfrm>
              <a:prstGeom prst="ellipse">
                <a:avLst/>
              </a:prstGeom>
              <a:solidFill>
                <a:schemeClr val="dk1"/>
              </a:solidFill>
              <a:ln w="0">
                <a:noFill/>
              </a:ln>
            </p:spPr>
            <p:style>
              <a:lnRef idx="0"/>
              <a:fillRef idx="0"/>
              <a:effectRef idx="0"/>
              <a:fontRef idx="minor"/>
            </p:style>
          </p:sp>
          <p:sp>
            <p:nvSpPr>
              <p:cNvPr id="849" name="Google Shape;291;p6"/>
              <p:cNvSpPr/>
              <p:nvPr/>
            </p:nvSpPr>
            <p:spPr>
              <a:xfrm>
                <a:off x="8203320" y="4988880"/>
                <a:ext cx="25560" cy="25560"/>
              </a:xfrm>
              <a:prstGeom prst="ellipse">
                <a:avLst/>
              </a:prstGeom>
              <a:solidFill>
                <a:schemeClr val="dk1"/>
              </a:solidFill>
              <a:ln w="0">
                <a:noFill/>
              </a:ln>
            </p:spPr>
            <p:style>
              <a:lnRef idx="0"/>
              <a:fillRef idx="0"/>
              <a:effectRef idx="0"/>
              <a:fontRef idx="minor"/>
            </p:style>
          </p:sp>
          <p:sp>
            <p:nvSpPr>
              <p:cNvPr id="850" name="Google Shape;292;p6"/>
              <p:cNvSpPr/>
              <p:nvPr/>
            </p:nvSpPr>
            <p:spPr>
              <a:xfrm>
                <a:off x="8277480" y="4988880"/>
                <a:ext cx="25560" cy="25560"/>
              </a:xfrm>
              <a:prstGeom prst="ellipse">
                <a:avLst/>
              </a:prstGeom>
              <a:solidFill>
                <a:schemeClr val="dk1"/>
              </a:solidFill>
              <a:ln w="0">
                <a:noFill/>
              </a:ln>
            </p:spPr>
            <p:style>
              <a:lnRef idx="0"/>
              <a:fillRef idx="0"/>
              <a:effectRef idx="0"/>
              <a:fontRef idx="minor"/>
            </p:style>
          </p:sp>
        </p:grpSp>
        <p:grpSp>
          <p:nvGrpSpPr>
            <p:cNvPr id="851" name="Google Shape;293;p6"/>
            <p:cNvGrpSpPr/>
            <p:nvPr/>
          </p:nvGrpSpPr>
          <p:grpSpPr>
            <a:xfrm>
              <a:off x="8497440" y="3429360"/>
              <a:ext cx="173520" cy="25560"/>
              <a:chOff x="8497440" y="3429360"/>
              <a:chExt cx="173520" cy="25560"/>
            </a:xfrm>
          </p:grpSpPr>
          <p:sp>
            <p:nvSpPr>
              <p:cNvPr id="852" name="Google Shape;294;p6"/>
              <p:cNvSpPr/>
              <p:nvPr/>
            </p:nvSpPr>
            <p:spPr>
              <a:xfrm>
                <a:off x="8497440" y="3429360"/>
                <a:ext cx="25560" cy="25560"/>
              </a:xfrm>
              <a:prstGeom prst="ellipse">
                <a:avLst/>
              </a:prstGeom>
              <a:solidFill>
                <a:schemeClr val="dk1"/>
              </a:solidFill>
              <a:ln w="0">
                <a:noFill/>
              </a:ln>
            </p:spPr>
            <p:style>
              <a:lnRef idx="0"/>
              <a:fillRef idx="0"/>
              <a:effectRef idx="0"/>
              <a:fontRef idx="minor"/>
            </p:style>
          </p:sp>
          <p:sp>
            <p:nvSpPr>
              <p:cNvPr id="853" name="Google Shape;295;p6"/>
              <p:cNvSpPr/>
              <p:nvPr/>
            </p:nvSpPr>
            <p:spPr>
              <a:xfrm>
                <a:off x="8571600" y="3429360"/>
                <a:ext cx="25560" cy="25560"/>
              </a:xfrm>
              <a:prstGeom prst="ellipse">
                <a:avLst/>
              </a:prstGeom>
              <a:solidFill>
                <a:schemeClr val="dk1"/>
              </a:solidFill>
              <a:ln w="0">
                <a:noFill/>
              </a:ln>
            </p:spPr>
            <p:style>
              <a:lnRef idx="0"/>
              <a:fillRef idx="0"/>
              <a:effectRef idx="0"/>
              <a:fontRef idx="minor"/>
            </p:style>
          </p:sp>
          <p:sp>
            <p:nvSpPr>
              <p:cNvPr id="854" name="Google Shape;296;p6"/>
              <p:cNvSpPr/>
              <p:nvPr/>
            </p:nvSpPr>
            <p:spPr>
              <a:xfrm>
                <a:off x="8645400" y="3429360"/>
                <a:ext cx="25560" cy="25560"/>
              </a:xfrm>
              <a:prstGeom prst="ellipse">
                <a:avLst/>
              </a:prstGeom>
              <a:solidFill>
                <a:schemeClr val="dk1"/>
              </a:solidFill>
              <a:ln w="0">
                <a:noFill/>
              </a:ln>
            </p:spPr>
            <p:style>
              <a:lnRef idx="0"/>
              <a:fillRef idx="0"/>
              <a:effectRef idx="0"/>
              <a:fontRef idx="minor"/>
            </p:style>
          </p:sp>
        </p:grpSp>
        <p:sp>
          <p:nvSpPr>
            <p:cNvPr id="855" name="Google Shape;297;p6"/>
            <p:cNvSpPr/>
            <p:nvPr/>
          </p:nvSpPr>
          <p:spPr>
            <a:xfrm>
              <a:off x="8407080" y="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856" name="Google Shape;298;p6"/>
            <p:cNvSpPr/>
            <p:nvPr/>
          </p:nvSpPr>
          <p:spPr>
            <a:xfrm>
              <a:off x="718200" y="298548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857" name="Google Shape;299;p6"/>
            <p:cNvSpPr/>
            <p:nvPr/>
          </p:nvSpPr>
          <p:spPr>
            <a:xfrm>
              <a:off x="671760" y="4587840"/>
              <a:ext cx="91080" cy="91080"/>
            </a:xfrm>
            <a:prstGeom prst="ellipse">
              <a:avLst/>
            </a:prstGeom>
            <a:solidFill>
              <a:schemeClr val="dk1"/>
            </a:solidFill>
            <a:ln w="9525">
              <a:solidFill>
                <a:srgbClr val="3d3d3d"/>
              </a:solidFill>
              <a:round/>
            </a:ln>
          </p:spPr>
          <p:style>
            <a:lnRef idx="0"/>
            <a:fillRef idx="0"/>
            <a:effectRef idx="0"/>
            <a:fontRef idx="minor"/>
          </p:style>
        </p:sp>
        <p:sp>
          <p:nvSpPr>
            <p:cNvPr id="858" name="Google Shape;300;p6"/>
            <p:cNvSpPr/>
            <p:nvPr/>
          </p:nvSpPr>
          <p:spPr>
            <a:xfrm>
              <a:off x="671760" y="3940200"/>
              <a:ext cx="91080" cy="91080"/>
            </a:xfrm>
            <a:prstGeom prst="ellipse">
              <a:avLst/>
            </a:prstGeom>
            <a:solidFill>
              <a:schemeClr val="dk1"/>
            </a:solidFill>
            <a:ln w="9525">
              <a:solidFill>
                <a:srgbClr val="3d3d3d"/>
              </a:solidFill>
              <a:round/>
            </a:ln>
          </p:spPr>
          <p:style>
            <a:lnRef idx="0"/>
            <a:fillRef idx="0"/>
            <a:effectRef idx="0"/>
            <a:fontRef idx="minor"/>
          </p:style>
        </p:sp>
        <p:sp>
          <p:nvSpPr>
            <p:cNvPr id="859" name="Google Shape;301;p6"/>
            <p:cNvSpPr/>
            <p:nvPr/>
          </p:nvSpPr>
          <p:spPr>
            <a:xfrm>
              <a:off x="8361000" y="1453680"/>
              <a:ext cx="91080" cy="91080"/>
            </a:xfrm>
            <a:prstGeom prst="ellipse">
              <a:avLst/>
            </a:prstGeom>
            <a:solidFill>
              <a:schemeClr val="dk1"/>
            </a:solidFill>
            <a:ln w="9525">
              <a:solidFill>
                <a:srgbClr val="3d3d3d"/>
              </a:solidFill>
              <a:round/>
            </a:ln>
          </p:spPr>
          <p:style>
            <a:lnRef idx="0"/>
            <a:fillRef idx="0"/>
            <a:effectRef idx="0"/>
            <a:fontRef idx="minor"/>
          </p:style>
        </p:sp>
        <p:sp>
          <p:nvSpPr>
            <p:cNvPr id="860" name="Google Shape;302;p6"/>
            <p:cNvSpPr/>
            <p:nvPr/>
          </p:nvSpPr>
          <p:spPr>
            <a:xfrm>
              <a:off x="8361000" y="234720"/>
              <a:ext cx="91080" cy="91080"/>
            </a:xfrm>
            <a:prstGeom prst="ellipse">
              <a:avLst/>
            </a:prstGeom>
            <a:solidFill>
              <a:schemeClr val="dk1"/>
            </a:solidFill>
            <a:ln w="9525">
              <a:solidFill>
                <a:srgbClr val="3d3d3d"/>
              </a:solidFill>
              <a:round/>
            </a:ln>
          </p:spPr>
          <p:style>
            <a:lnRef idx="0"/>
            <a:fillRef idx="0"/>
            <a:effectRef idx="0"/>
            <a:fontRef idx="minor"/>
          </p:style>
        </p:sp>
      </p:grpSp>
      <p:sp>
        <p:nvSpPr>
          <p:cNvPr id="86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86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9" name="Google Shape;244;p6"/>
          <p:cNvGrpSpPr/>
          <p:nvPr/>
        </p:nvGrpSpPr>
        <p:grpSpPr>
          <a:xfrm>
            <a:off x="432720" y="0"/>
            <a:ext cx="8277120" cy="5165640"/>
            <a:chOff x="432720" y="0"/>
            <a:chExt cx="8277120" cy="5165640"/>
          </a:xfrm>
        </p:grpSpPr>
        <p:sp>
          <p:nvSpPr>
            <p:cNvPr id="900" name="Google Shape;245;p6"/>
            <p:cNvSpPr/>
            <p:nvPr/>
          </p:nvSpPr>
          <p:spPr>
            <a:xfrm rot="10800000">
              <a:off x="8420040" y="266580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901" name="Google Shape;246;p6"/>
            <p:cNvGrpSpPr/>
            <p:nvPr/>
          </p:nvGrpSpPr>
          <p:grpSpPr>
            <a:xfrm>
              <a:off x="8129520" y="4292280"/>
              <a:ext cx="580320" cy="581040"/>
              <a:chOff x="8129520" y="4292280"/>
              <a:chExt cx="580320" cy="581040"/>
            </a:xfrm>
          </p:grpSpPr>
          <p:sp>
            <p:nvSpPr>
              <p:cNvPr id="902" name="Google Shape;247;p6"/>
              <p:cNvSpPr/>
              <p:nvPr/>
            </p:nvSpPr>
            <p:spPr>
              <a:xfrm>
                <a:off x="8133840" y="42973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903" name="Google Shape;248;p6"/>
              <p:cNvSpPr/>
              <p:nvPr/>
            </p:nvSpPr>
            <p:spPr>
              <a:xfrm>
                <a:off x="8129520" y="42922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904" name="Google Shape;249;p6"/>
              <p:cNvSpPr/>
              <p:nvPr/>
            </p:nvSpPr>
            <p:spPr>
              <a:xfrm>
                <a:off x="8206200" y="436968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905" name="Google Shape;250;p6"/>
              <p:cNvSpPr/>
              <p:nvPr/>
            </p:nvSpPr>
            <p:spPr>
              <a:xfrm>
                <a:off x="8201880" y="43646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906" name="Google Shape;251;p6"/>
              <p:cNvSpPr/>
              <p:nvPr/>
            </p:nvSpPr>
            <p:spPr>
              <a:xfrm>
                <a:off x="8284680" y="44481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907" name="Google Shape;252;p6"/>
              <p:cNvSpPr/>
              <p:nvPr/>
            </p:nvSpPr>
            <p:spPr>
              <a:xfrm>
                <a:off x="8280360" y="44438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908" name="Google Shape;253;p6"/>
            <p:cNvGrpSpPr/>
            <p:nvPr/>
          </p:nvGrpSpPr>
          <p:grpSpPr>
            <a:xfrm>
              <a:off x="8274240" y="3720600"/>
              <a:ext cx="290520" cy="291240"/>
              <a:chOff x="8274240" y="3720600"/>
              <a:chExt cx="290520" cy="291240"/>
            </a:xfrm>
          </p:grpSpPr>
          <p:sp>
            <p:nvSpPr>
              <p:cNvPr id="909" name="Google Shape;254;p6"/>
              <p:cNvSpPr/>
              <p:nvPr/>
            </p:nvSpPr>
            <p:spPr>
              <a:xfrm>
                <a:off x="8279280" y="37256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910" name="Google Shape;255;p6"/>
              <p:cNvSpPr/>
              <p:nvPr/>
            </p:nvSpPr>
            <p:spPr>
              <a:xfrm>
                <a:off x="8274240" y="37206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911" name="Google Shape;256;p6"/>
              <p:cNvSpPr/>
              <p:nvPr/>
            </p:nvSpPr>
            <p:spPr>
              <a:xfrm>
                <a:off x="8341200" y="37875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912" name="Google Shape;257;p6"/>
              <p:cNvSpPr/>
              <p:nvPr/>
            </p:nvSpPr>
            <p:spPr>
              <a:xfrm>
                <a:off x="8336520" y="37828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913" name="Google Shape;258;p6"/>
            <p:cNvGrpSpPr/>
            <p:nvPr/>
          </p:nvGrpSpPr>
          <p:grpSpPr>
            <a:xfrm>
              <a:off x="8332920" y="3212640"/>
              <a:ext cx="173520" cy="173520"/>
              <a:chOff x="8332920" y="3212640"/>
              <a:chExt cx="173520" cy="173520"/>
            </a:xfrm>
          </p:grpSpPr>
          <p:sp>
            <p:nvSpPr>
              <p:cNvPr id="914" name="Google Shape;259;p6"/>
              <p:cNvSpPr/>
              <p:nvPr/>
            </p:nvSpPr>
            <p:spPr>
              <a:xfrm>
                <a:off x="8337240" y="32176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915" name="Google Shape;260;p6"/>
              <p:cNvSpPr/>
              <p:nvPr/>
            </p:nvSpPr>
            <p:spPr>
              <a:xfrm>
                <a:off x="8332920" y="321264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916" name="Google Shape;261;p6"/>
              <p:cNvSpPr/>
              <p:nvPr/>
            </p:nvSpPr>
            <p:spPr>
              <a:xfrm>
                <a:off x="8373960" y="32536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917" name="Google Shape;262;p6"/>
              <p:cNvSpPr/>
              <p:nvPr/>
            </p:nvSpPr>
            <p:spPr>
              <a:xfrm>
                <a:off x="8368920" y="32493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918" name="Google Shape;263;p6"/>
            <p:cNvSpPr/>
            <p:nvPr/>
          </p:nvSpPr>
          <p:spPr>
            <a:xfrm>
              <a:off x="723600" y="72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919" name="Google Shape;264;p6"/>
            <p:cNvGrpSpPr/>
            <p:nvPr/>
          </p:nvGrpSpPr>
          <p:grpSpPr>
            <a:xfrm>
              <a:off x="434160" y="293040"/>
              <a:ext cx="580320" cy="581040"/>
              <a:chOff x="434160" y="293040"/>
              <a:chExt cx="580320" cy="581040"/>
            </a:xfrm>
          </p:grpSpPr>
          <p:sp>
            <p:nvSpPr>
              <p:cNvPr id="920" name="Google Shape;265;p6"/>
              <p:cNvSpPr/>
              <p:nvPr/>
            </p:nvSpPr>
            <p:spPr>
              <a:xfrm rot="10800000">
                <a:off x="438840" y="29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921" name="Google Shape;266;p6"/>
              <p:cNvSpPr/>
              <p:nvPr/>
            </p:nvSpPr>
            <p:spPr>
              <a:xfrm rot="10800000">
                <a:off x="434160" y="293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922" name="Google Shape;267;p6"/>
              <p:cNvSpPr/>
              <p:nvPr/>
            </p:nvSpPr>
            <p:spPr>
              <a:xfrm rot="10800000">
                <a:off x="511200" y="370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923" name="Google Shape;268;p6"/>
              <p:cNvSpPr/>
              <p:nvPr/>
            </p:nvSpPr>
            <p:spPr>
              <a:xfrm rot="10800000">
                <a:off x="506520" y="36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924" name="Google Shape;269;p6"/>
              <p:cNvSpPr/>
              <p:nvPr/>
            </p:nvSpPr>
            <p:spPr>
              <a:xfrm rot="10800000">
                <a:off x="590400" y="449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925" name="Google Shape;270;p6"/>
              <p:cNvSpPr/>
              <p:nvPr/>
            </p:nvSpPr>
            <p:spPr>
              <a:xfrm rot="10800000">
                <a:off x="585360" y="44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926" name="Google Shape;271;p6"/>
            <p:cNvGrpSpPr/>
            <p:nvPr/>
          </p:nvGrpSpPr>
          <p:grpSpPr>
            <a:xfrm>
              <a:off x="579240" y="1154520"/>
              <a:ext cx="290520" cy="291240"/>
              <a:chOff x="579240" y="1154520"/>
              <a:chExt cx="290520" cy="291240"/>
            </a:xfrm>
          </p:grpSpPr>
          <p:sp>
            <p:nvSpPr>
              <p:cNvPr id="927" name="Google Shape;272;p6"/>
              <p:cNvSpPr/>
              <p:nvPr/>
            </p:nvSpPr>
            <p:spPr>
              <a:xfrm rot="10800000">
                <a:off x="583560" y="1159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928" name="Google Shape;273;p6"/>
              <p:cNvSpPr/>
              <p:nvPr/>
            </p:nvSpPr>
            <p:spPr>
              <a:xfrm rot="10800000">
                <a:off x="579240" y="1154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929" name="Google Shape;274;p6"/>
              <p:cNvSpPr/>
              <p:nvPr/>
            </p:nvSpPr>
            <p:spPr>
              <a:xfrm rot="10800000">
                <a:off x="645840" y="1221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930" name="Google Shape;275;p6"/>
              <p:cNvSpPr/>
              <p:nvPr/>
            </p:nvSpPr>
            <p:spPr>
              <a:xfrm rot="10800000">
                <a:off x="641160" y="121716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931" name="Google Shape;276;p6"/>
            <p:cNvGrpSpPr/>
            <p:nvPr/>
          </p:nvGrpSpPr>
          <p:grpSpPr>
            <a:xfrm>
              <a:off x="637560" y="1780200"/>
              <a:ext cx="173520" cy="173520"/>
              <a:chOff x="637560" y="1780200"/>
              <a:chExt cx="173520" cy="173520"/>
            </a:xfrm>
          </p:grpSpPr>
          <p:sp>
            <p:nvSpPr>
              <p:cNvPr id="932" name="Google Shape;277;p6"/>
              <p:cNvSpPr/>
              <p:nvPr/>
            </p:nvSpPr>
            <p:spPr>
              <a:xfrm rot="10800000">
                <a:off x="642240" y="17845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933" name="Google Shape;278;p6"/>
              <p:cNvSpPr/>
              <p:nvPr/>
            </p:nvSpPr>
            <p:spPr>
              <a:xfrm rot="10800000">
                <a:off x="637560" y="178020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934" name="Google Shape;279;p6"/>
              <p:cNvSpPr/>
              <p:nvPr/>
            </p:nvSpPr>
            <p:spPr>
              <a:xfrm rot="10800000">
                <a:off x="678960" y="18208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935" name="Google Shape;280;p6"/>
              <p:cNvSpPr/>
              <p:nvPr/>
            </p:nvSpPr>
            <p:spPr>
              <a:xfrm rot="10800000">
                <a:off x="673920" y="18165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936" name="Google Shape;281;p6"/>
            <p:cNvGrpSpPr/>
            <p:nvPr/>
          </p:nvGrpSpPr>
          <p:grpSpPr>
            <a:xfrm>
              <a:off x="432720" y="2003040"/>
              <a:ext cx="173880" cy="25560"/>
              <a:chOff x="432720" y="2003040"/>
              <a:chExt cx="173880" cy="25560"/>
            </a:xfrm>
          </p:grpSpPr>
          <p:sp>
            <p:nvSpPr>
              <p:cNvPr id="937" name="Google Shape;282;p6"/>
              <p:cNvSpPr/>
              <p:nvPr/>
            </p:nvSpPr>
            <p:spPr>
              <a:xfrm>
                <a:off x="432720" y="2003040"/>
                <a:ext cx="25560" cy="25560"/>
              </a:xfrm>
              <a:prstGeom prst="ellipse">
                <a:avLst/>
              </a:prstGeom>
              <a:solidFill>
                <a:schemeClr val="dk1"/>
              </a:solidFill>
              <a:ln w="0">
                <a:noFill/>
              </a:ln>
            </p:spPr>
            <p:style>
              <a:lnRef idx="0"/>
              <a:fillRef idx="0"/>
              <a:effectRef idx="0"/>
              <a:fontRef idx="minor"/>
            </p:style>
          </p:sp>
          <p:sp>
            <p:nvSpPr>
              <p:cNvPr id="938" name="Google Shape;283;p6"/>
              <p:cNvSpPr/>
              <p:nvPr/>
            </p:nvSpPr>
            <p:spPr>
              <a:xfrm>
                <a:off x="506880" y="2003040"/>
                <a:ext cx="25560" cy="25560"/>
              </a:xfrm>
              <a:prstGeom prst="ellipse">
                <a:avLst/>
              </a:prstGeom>
              <a:solidFill>
                <a:schemeClr val="dk1"/>
              </a:solidFill>
              <a:ln w="0">
                <a:noFill/>
              </a:ln>
            </p:spPr>
            <p:style>
              <a:lnRef idx="0"/>
              <a:fillRef idx="0"/>
              <a:effectRef idx="0"/>
              <a:fontRef idx="minor"/>
            </p:style>
          </p:sp>
          <p:sp>
            <p:nvSpPr>
              <p:cNvPr id="939" name="Google Shape;284;p6"/>
              <p:cNvSpPr/>
              <p:nvPr/>
            </p:nvSpPr>
            <p:spPr>
              <a:xfrm>
                <a:off x="581040" y="2003040"/>
                <a:ext cx="25560" cy="25560"/>
              </a:xfrm>
              <a:prstGeom prst="ellipse">
                <a:avLst/>
              </a:prstGeom>
              <a:solidFill>
                <a:schemeClr val="dk1"/>
              </a:solidFill>
              <a:ln w="0">
                <a:noFill/>
              </a:ln>
            </p:spPr>
            <p:style>
              <a:lnRef idx="0"/>
              <a:fillRef idx="0"/>
              <a:effectRef idx="0"/>
              <a:fontRef idx="minor"/>
            </p:style>
          </p:sp>
        </p:grpSp>
        <p:grpSp>
          <p:nvGrpSpPr>
            <p:cNvPr id="940" name="Google Shape;285;p6"/>
            <p:cNvGrpSpPr/>
            <p:nvPr/>
          </p:nvGrpSpPr>
          <p:grpSpPr>
            <a:xfrm>
              <a:off x="788040" y="208440"/>
              <a:ext cx="173520" cy="25560"/>
              <a:chOff x="788040" y="208440"/>
              <a:chExt cx="173520" cy="25560"/>
            </a:xfrm>
          </p:grpSpPr>
          <p:sp>
            <p:nvSpPr>
              <p:cNvPr id="941" name="Google Shape;286;p6"/>
              <p:cNvSpPr/>
              <p:nvPr/>
            </p:nvSpPr>
            <p:spPr>
              <a:xfrm>
                <a:off x="788040" y="208440"/>
                <a:ext cx="25560" cy="25560"/>
              </a:xfrm>
              <a:prstGeom prst="ellipse">
                <a:avLst/>
              </a:prstGeom>
              <a:solidFill>
                <a:schemeClr val="dk1"/>
              </a:solidFill>
              <a:ln w="0">
                <a:noFill/>
              </a:ln>
            </p:spPr>
            <p:style>
              <a:lnRef idx="0"/>
              <a:fillRef idx="0"/>
              <a:effectRef idx="0"/>
              <a:fontRef idx="minor"/>
            </p:style>
          </p:sp>
          <p:sp>
            <p:nvSpPr>
              <p:cNvPr id="942" name="Google Shape;287;p6"/>
              <p:cNvSpPr/>
              <p:nvPr/>
            </p:nvSpPr>
            <p:spPr>
              <a:xfrm>
                <a:off x="862200" y="208440"/>
                <a:ext cx="25560" cy="25560"/>
              </a:xfrm>
              <a:prstGeom prst="ellipse">
                <a:avLst/>
              </a:prstGeom>
              <a:solidFill>
                <a:schemeClr val="dk1"/>
              </a:solidFill>
              <a:ln w="0">
                <a:noFill/>
              </a:ln>
            </p:spPr>
            <p:style>
              <a:lnRef idx="0"/>
              <a:fillRef idx="0"/>
              <a:effectRef idx="0"/>
              <a:fontRef idx="minor"/>
            </p:style>
          </p:sp>
          <p:sp>
            <p:nvSpPr>
              <p:cNvPr id="943" name="Google Shape;288;p6"/>
              <p:cNvSpPr/>
              <p:nvPr/>
            </p:nvSpPr>
            <p:spPr>
              <a:xfrm>
                <a:off x="936000" y="208440"/>
                <a:ext cx="25560" cy="25560"/>
              </a:xfrm>
              <a:prstGeom prst="ellipse">
                <a:avLst/>
              </a:prstGeom>
              <a:solidFill>
                <a:schemeClr val="dk1"/>
              </a:solidFill>
              <a:ln w="0">
                <a:noFill/>
              </a:ln>
            </p:spPr>
            <p:style>
              <a:lnRef idx="0"/>
              <a:fillRef idx="0"/>
              <a:effectRef idx="0"/>
              <a:fontRef idx="minor"/>
            </p:style>
          </p:sp>
        </p:grpSp>
        <p:grpSp>
          <p:nvGrpSpPr>
            <p:cNvPr id="944" name="Google Shape;289;p6"/>
            <p:cNvGrpSpPr/>
            <p:nvPr/>
          </p:nvGrpSpPr>
          <p:grpSpPr>
            <a:xfrm>
              <a:off x="8129520" y="4988880"/>
              <a:ext cx="173520" cy="25560"/>
              <a:chOff x="8129520" y="4988880"/>
              <a:chExt cx="173520" cy="25560"/>
            </a:xfrm>
          </p:grpSpPr>
          <p:sp>
            <p:nvSpPr>
              <p:cNvPr id="945" name="Google Shape;290;p6"/>
              <p:cNvSpPr/>
              <p:nvPr/>
            </p:nvSpPr>
            <p:spPr>
              <a:xfrm>
                <a:off x="8129520" y="4988880"/>
                <a:ext cx="25560" cy="25560"/>
              </a:xfrm>
              <a:prstGeom prst="ellipse">
                <a:avLst/>
              </a:prstGeom>
              <a:solidFill>
                <a:schemeClr val="dk1"/>
              </a:solidFill>
              <a:ln w="0">
                <a:noFill/>
              </a:ln>
            </p:spPr>
            <p:style>
              <a:lnRef idx="0"/>
              <a:fillRef idx="0"/>
              <a:effectRef idx="0"/>
              <a:fontRef idx="minor"/>
            </p:style>
          </p:sp>
          <p:sp>
            <p:nvSpPr>
              <p:cNvPr id="946" name="Google Shape;291;p6"/>
              <p:cNvSpPr/>
              <p:nvPr/>
            </p:nvSpPr>
            <p:spPr>
              <a:xfrm>
                <a:off x="8203320" y="4988880"/>
                <a:ext cx="25560" cy="25560"/>
              </a:xfrm>
              <a:prstGeom prst="ellipse">
                <a:avLst/>
              </a:prstGeom>
              <a:solidFill>
                <a:schemeClr val="dk1"/>
              </a:solidFill>
              <a:ln w="0">
                <a:noFill/>
              </a:ln>
            </p:spPr>
            <p:style>
              <a:lnRef idx="0"/>
              <a:fillRef idx="0"/>
              <a:effectRef idx="0"/>
              <a:fontRef idx="minor"/>
            </p:style>
          </p:sp>
          <p:sp>
            <p:nvSpPr>
              <p:cNvPr id="947" name="Google Shape;292;p6"/>
              <p:cNvSpPr/>
              <p:nvPr/>
            </p:nvSpPr>
            <p:spPr>
              <a:xfrm>
                <a:off x="8277480" y="4988880"/>
                <a:ext cx="25560" cy="25560"/>
              </a:xfrm>
              <a:prstGeom prst="ellipse">
                <a:avLst/>
              </a:prstGeom>
              <a:solidFill>
                <a:schemeClr val="dk1"/>
              </a:solidFill>
              <a:ln w="0">
                <a:noFill/>
              </a:ln>
            </p:spPr>
            <p:style>
              <a:lnRef idx="0"/>
              <a:fillRef idx="0"/>
              <a:effectRef idx="0"/>
              <a:fontRef idx="minor"/>
            </p:style>
          </p:sp>
        </p:grpSp>
        <p:grpSp>
          <p:nvGrpSpPr>
            <p:cNvPr id="948" name="Google Shape;293;p6"/>
            <p:cNvGrpSpPr/>
            <p:nvPr/>
          </p:nvGrpSpPr>
          <p:grpSpPr>
            <a:xfrm>
              <a:off x="8497440" y="3429360"/>
              <a:ext cx="173520" cy="25560"/>
              <a:chOff x="8497440" y="3429360"/>
              <a:chExt cx="173520" cy="25560"/>
            </a:xfrm>
          </p:grpSpPr>
          <p:sp>
            <p:nvSpPr>
              <p:cNvPr id="949" name="Google Shape;294;p6"/>
              <p:cNvSpPr/>
              <p:nvPr/>
            </p:nvSpPr>
            <p:spPr>
              <a:xfrm>
                <a:off x="8497440" y="3429360"/>
                <a:ext cx="25560" cy="25560"/>
              </a:xfrm>
              <a:prstGeom prst="ellipse">
                <a:avLst/>
              </a:prstGeom>
              <a:solidFill>
                <a:schemeClr val="dk1"/>
              </a:solidFill>
              <a:ln w="0">
                <a:noFill/>
              </a:ln>
            </p:spPr>
            <p:style>
              <a:lnRef idx="0"/>
              <a:fillRef idx="0"/>
              <a:effectRef idx="0"/>
              <a:fontRef idx="minor"/>
            </p:style>
          </p:sp>
          <p:sp>
            <p:nvSpPr>
              <p:cNvPr id="950" name="Google Shape;295;p6"/>
              <p:cNvSpPr/>
              <p:nvPr/>
            </p:nvSpPr>
            <p:spPr>
              <a:xfrm>
                <a:off x="8571600" y="3429360"/>
                <a:ext cx="25560" cy="25560"/>
              </a:xfrm>
              <a:prstGeom prst="ellipse">
                <a:avLst/>
              </a:prstGeom>
              <a:solidFill>
                <a:schemeClr val="dk1"/>
              </a:solidFill>
              <a:ln w="0">
                <a:noFill/>
              </a:ln>
            </p:spPr>
            <p:style>
              <a:lnRef idx="0"/>
              <a:fillRef idx="0"/>
              <a:effectRef idx="0"/>
              <a:fontRef idx="minor"/>
            </p:style>
          </p:sp>
          <p:sp>
            <p:nvSpPr>
              <p:cNvPr id="951" name="Google Shape;296;p6"/>
              <p:cNvSpPr/>
              <p:nvPr/>
            </p:nvSpPr>
            <p:spPr>
              <a:xfrm>
                <a:off x="8645400" y="3429360"/>
                <a:ext cx="25560" cy="25560"/>
              </a:xfrm>
              <a:prstGeom prst="ellipse">
                <a:avLst/>
              </a:prstGeom>
              <a:solidFill>
                <a:schemeClr val="dk1"/>
              </a:solidFill>
              <a:ln w="0">
                <a:noFill/>
              </a:ln>
            </p:spPr>
            <p:style>
              <a:lnRef idx="0"/>
              <a:fillRef idx="0"/>
              <a:effectRef idx="0"/>
              <a:fontRef idx="minor"/>
            </p:style>
          </p:sp>
        </p:grpSp>
        <p:sp>
          <p:nvSpPr>
            <p:cNvPr id="952" name="Google Shape;297;p6"/>
            <p:cNvSpPr/>
            <p:nvPr/>
          </p:nvSpPr>
          <p:spPr>
            <a:xfrm>
              <a:off x="8407080" y="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953" name="Google Shape;298;p6"/>
            <p:cNvSpPr/>
            <p:nvPr/>
          </p:nvSpPr>
          <p:spPr>
            <a:xfrm>
              <a:off x="718200" y="298548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954" name="Google Shape;299;p6"/>
            <p:cNvSpPr/>
            <p:nvPr/>
          </p:nvSpPr>
          <p:spPr>
            <a:xfrm>
              <a:off x="671760" y="4587840"/>
              <a:ext cx="91080" cy="91080"/>
            </a:xfrm>
            <a:prstGeom prst="ellipse">
              <a:avLst/>
            </a:prstGeom>
            <a:solidFill>
              <a:schemeClr val="dk1"/>
            </a:solidFill>
            <a:ln w="9525">
              <a:solidFill>
                <a:srgbClr val="3d3d3d"/>
              </a:solidFill>
              <a:round/>
            </a:ln>
          </p:spPr>
          <p:style>
            <a:lnRef idx="0"/>
            <a:fillRef idx="0"/>
            <a:effectRef idx="0"/>
            <a:fontRef idx="minor"/>
          </p:style>
        </p:sp>
        <p:sp>
          <p:nvSpPr>
            <p:cNvPr id="955" name="Google Shape;300;p6"/>
            <p:cNvSpPr/>
            <p:nvPr/>
          </p:nvSpPr>
          <p:spPr>
            <a:xfrm>
              <a:off x="671760" y="3940200"/>
              <a:ext cx="91080" cy="91080"/>
            </a:xfrm>
            <a:prstGeom prst="ellipse">
              <a:avLst/>
            </a:prstGeom>
            <a:solidFill>
              <a:schemeClr val="dk1"/>
            </a:solidFill>
            <a:ln w="9525">
              <a:solidFill>
                <a:srgbClr val="3d3d3d"/>
              </a:solidFill>
              <a:round/>
            </a:ln>
          </p:spPr>
          <p:style>
            <a:lnRef idx="0"/>
            <a:fillRef idx="0"/>
            <a:effectRef idx="0"/>
            <a:fontRef idx="minor"/>
          </p:style>
        </p:sp>
        <p:sp>
          <p:nvSpPr>
            <p:cNvPr id="956" name="Google Shape;301;p6"/>
            <p:cNvSpPr/>
            <p:nvPr/>
          </p:nvSpPr>
          <p:spPr>
            <a:xfrm>
              <a:off x="8361000" y="1453680"/>
              <a:ext cx="91080" cy="91080"/>
            </a:xfrm>
            <a:prstGeom prst="ellipse">
              <a:avLst/>
            </a:prstGeom>
            <a:solidFill>
              <a:schemeClr val="dk1"/>
            </a:solidFill>
            <a:ln w="9525">
              <a:solidFill>
                <a:srgbClr val="3d3d3d"/>
              </a:solidFill>
              <a:round/>
            </a:ln>
          </p:spPr>
          <p:style>
            <a:lnRef idx="0"/>
            <a:fillRef idx="0"/>
            <a:effectRef idx="0"/>
            <a:fontRef idx="minor"/>
          </p:style>
        </p:sp>
        <p:sp>
          <p:nvSpPr>
            <p:cNvPr id="957" name="Google Shape;302;p6"/>
            <p:cNvSpPr/>
            <p:nvPr/>
          </p:nvSpPr>
          <p:spPr>
            <a:xfrm>
              <a:off x="8361000" y="234720"/>
              <a:ext cx="91080" cy="91080"/>
            </a:xfrm>
            <a:prstGeom prst="ellipse">
              <a:avLst/>
            </a:prstGeom>
            <a:solidFill>
              <a:schemeClr val="dk1"/>
            </a:solidFill>
            <a:ln w="9525">
              <a:solidFill>
                <a:srgbClr val="3d3d3d"/>
              </a:solidFill>
              <a:round/>
            </a:ln>
          </p:spPr>
          <p:style>
            <a:lnRef idx="0"/>
            <a:fillRef idx="0"/>
            <a:effectRef idx="0"/>
            <a:fontRef idx="minor"/>
          </p:style>
        </p:sp>
      </p:grpSp>
      <p:sp>
        <p:nvSpPr>
          <p:cNvPr id="9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5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6" name="Google Shape;914;p19"/>
          <p:cNvSpPr/>
          <p:nvPr/>
        </p:nvSpPr>
        <p:spPr>
          <a:xfrm>
            <a:off x="2489400" y="3664080"/>
            <a:ext cx="4160160" cy="76104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0" lang="en" sz="1100" spc="-1" strike="noStrike">
                <a:solidFill>
                  <a:srgbClr val="ab8fdc"/>
                </a:solidFill>
                <a:latin typeface="Barlow Semi Condensed Medium"/>
                <a:ea typeface="Barlow Semi Condensed Medium"/>
              </a:rPr>
              <a:t>CREDITS:</a:t>
            </a:r>
            <a:r>
              <a:rPr b="0" lang="en" sz="1100" spc="-1" strike="noStrike">
                <a:solidFill>
                  <a:srgbClr val="494949"/>
                </a:solidFill>
                <a:latin typeface="Barlow Semi Condensed"/>
                <a:ea typeface="Barlow Semi Condensed"/>
              </a:rPr>
              <a:t> This presentation template was created by </a:t>
            </a:r>
            <a:r>
              <a:rPr b="0" lang="en" sz="1100" spc="-1" strike="noStrike" u="sng">
                <a:solidFill>
                  <a:srgbClr val="ab8fdc"/>
                </a:solidFill>
                <a:uFillTx/>
                <a:latin typeface="Barlow Semi Condensed Medium"/>
                <a:ea typeface="Barlow Semi Condensed Medium"/>
                <a:hlinkClick r:id="rId2"/>
              </a:rPr>
              <a:t>Slidesgo</a:t>
            </a:r>
            <a:r>
              <a:rPr b="0" lang="en" sz="1100" spc="-1" strike="noStrike">
                <a:solidFill>
                  <a:srgbClr val="494949"/>
                </a:solidFill>
                <a:latin typeface="Barlow Semi Condensed"/>
                <a:ea typeface="Barlow Semi Condensed"/>
              </a:rPr>
              <a:t>, including icons by </a:t>
            </a:r>
            <a:r>
              <a:rPr b="0" lang="en" sz="1100" spc="-1" strike="noStrike" u="sng">
                <a:solidFill>
                  <a:srgbClr val="ab8fdc"/>
                </a:solidFill>
                <a:uFillTx/>
                <a:latin typeface="Barlow Semi Condensed Medium"/>
                <a:ea typeface="Barlow Semi Condensed Medium"/>
                <a:hlinkClick r:id="rId3"/>
              </a:rPr>
              <a:t>Flaticon</a:t>
            </a:r>
            <a:r>
              <a:rPr b="0" lang="en" sz="1100" spc="-1" strike="noStrike">
                <a:solidFill>
                  <a:srgbClr val="494949"/>
                </a:solidFill>
                <a:latin typeface="Barlow Semi Condensed"/>
                <a:ea typeface="Barlow Semi Condensed"/>
              </a:rPr>
              <a:t>, infographics &amp; images by </a:t>
            </a:r>
            <a:r>
              <a:rPr b="0" lang="en" sz="1100" spc="-1" strike="noStrike" u="sng">
                <a:solidFill>
                  <a:srgbClr val="ab8fdc"/>
                </a:solidFill>
                <a:uFillTx/>
                <a:latin typeface="Barlow Semi Condensed Medium"/>
                <a:ea typeface="Barlow Semi Condensed Medium"/>
                <a:hlinkClick r:id="rId4"/>
              </a:rPr>
              <a:t>Freepik</a:t>
            </a:r>
            <a:r>
              <a:rPr b="0" lang="en" sz="1100" spc="-1" strike="noStrike">
                <a:solidFill>
                  <a:srgbClr val="494949"/>
                </a:solidFill>
                <a:latin typeface="Barlow Semi Condensed"/>
                <a:ea typeface="Barlow Semi Condensed"/>
              </a:rPr>
              <a:t> and illustrations by </a:t>
            </a:r>
            <a:r>
              <a:rPr b="0" lang="en" sz="1100" spc="-1" strike="noStrike" u="sng">
                <a:solidFill>
                  <a:srgbClr val="ab8fdc"/>
                </a:solidFill>
                <a:uFillTx/>
                <a:latin typeface="Barlow Semi Condensed Medium"/>
                <a:ea typeface="Barlow Semi Condensed Medium"/>
                <a:hlinkClick r:id="rId5"/>
              </a:rPr>
              <a:t>Stories</a:t>
            </a:r>
            <a:endParaRPr b="0" lang="en-IN" sz="1100" spc="-1" strike="noStrike">
              <a:latin typeface="Arial"/>
            </a:endParaRPr>
          </a:p>
          <a:p>
            <a:pPr algn="ctr">
              <a:lnSpc>
                <a:spcPct val="100000"/>
              </a:lnSpc>
              <a:buNone/>
              <a:tabLst>
                <a:tab algn="l" pos="0"/>
              </a:tabLst>
            </a:pPr>
            <a:endParaRPr b="0" lang="en-IN" sz="1400" spc="-1" strike="noStrike">
              <a:latin typeface="Arial"/>
            </a:endParaRPr>
          </a:p>
        </p:txBody>
      </p:sp>
      <p:sp>
        <p:nvSpPr>
          <p:cNvPr id="997" name="Google Shape;915;p19"/>
          <p:cNvSpPr/>
          <p:nvPr/>
        </p:nvSpPr>
        <p:spPr>
          <a:xfrm rot="5400000">
            <a:off x="7270920" y="3324600"/>
            <a:ext cx="1131840" cy="30492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998" name="Google Shape;916;p19"/>
          <p:cNvSpPr/>
          <p:nvPr/>
        </p:nvSpPr>
        <p:spPr>
          <a:xfrm flipH="1" rot="16200000">
            <a:off x="7181280" y="2082240"/>
            <a:ext cx="1340640" cy="31392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999" name="Google Shape;917;p19"/>
          <p:cNvSpPr/>
          <p:nvPr/>
        </p:nvSpPr>
        <p:spPr>
          <a:xfrm rot="5400000">
            <a:off x="7233840" y="736200"/>
            <a:ext cx="1330560" cy="39060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1000" name="Google Shape;918;p19"/>
          <p:cNvSpPr/>
          <p:nvPr/>
        </p:nvSpPr>
        <p:spPr>
          <a:xfrm rot="5400000">
            <a:off x="8169840" y="-66600"/>
            <a:ext cx="272520" cy="40572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1001" name="Google Shape;919;p19"/>
          <p:cNvGrpSpPr/>
          <p:nvPr/>
        </p:nvGrpSpPr>
        <p:grpSpPr>
          <a:xfrm>
            <a:off x="7408440" y="1283760"/>
            <a:ext cx="581040" cy="580320"/>
            <a:chOff x="7408440" y="1283760"/>
            <a:chExt cx="581040" cy="580320"/>
          </a:xfrm>
        </p:grpSpPr>
        <p:sp>
          <p:nvSpPr>
            <p:cNvPr id="1002" name="Google Shape;920;p19"/>
            <p:cNvSpPr/>
            <p:nvPr/>
          </p:nvSpPr>
          <p:spPr>
            <a:xfrm flipV="1" rot="16200000">
              <a:off x="7413120" y="128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003" name="Google Shape;921;p19"/>
            <p:cNvSpPr/>
            <p:nvPr/>
          </p:nvSpPr>
          <p:spPr>
            <a:xfrm flipV="1" rot="16200000">
              <a:off x="7408800" y="128340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004" name="Google Shape;922;p19"/>
            <p:cNvSpPr/>
            <p:nvPr/>
          </p:nvSpPr>
          <p:spPr>
            <a:xfrm flipV="1" rot="16200000">
              <a:off x="7485840" y="136116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005" name="Google Shape;923;p19"/>
            <p:cNvSpPr/>
            <p:nvPr/>
          </p:nvSpPr>
          <p:spPr>
            <a:xfrm flipV="1" rot="16200000">
              <a:off x="7481160" y="135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006" name="Google Shape;924;p19"/>
            <p:cNvSpPr/>
            <p:nvPr/>
          </p:nvSpPr>
          <p:spPr>
            <a:xfrm flipV="1" rot="16200000">
              <a:off x="7564320" y="143964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007" name="Google Shape;925;p19"/>
            <p:cNvSpPr/>
            <p:nvPr/>
          </p:nvSpPr>
          <p:spPr>
            <a:xfrm flipV="1" rot="16200000">
              <a:off x="7559640" y="143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008" name="Google Shape;926;p19"/>
          <p:cNvGrpSpPr/>
          <p:nvPr/>
        </p:nvGrpSpPr>
        <p:grpSpPr>
          <a:xfrm>
            <a:off x="7870680" y="2753280"/>
            <a:ext cx="291240" cy="290520"/>
            <a:chOff x="7870680" y="2753280"/>
            <a:chExt cx="291240" cy="290520"/>
          </a:xfrm>
        </p:grpSpPr>
        <p:sp>
          <p:nvSpPr>
            <p:cNvPr id="1009" name="Google Shape;927;p19"/>
            <p:cNvSpPr/>
            <p:nvPr/>
          </p:nvSpPr>
          <p:spPr>
            <a:xfrm flipV="1" rot="16200000">
              <a:off x="7875720" y="275760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010" name="Google Shape;928;p19"/>
            <p:cNvSpPr/>
            <p:nvPr/>
          </p:nvSpPr>
          <p:spPr>
            <a:xfrm flipV="1" rot="16200000">
              <a:off x="7871040" y="275256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011" name="Google Shape;929;p19"/>
            <p:cNvSpPr/>
            <p:nvPr/>
          </p:nvSpPr>
          <p:spPr>
            <a:xfrm flipV="1" rot="16200000">
              <a:off x="7938360" y="281988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012" name="Google Shape;930;p19"/>
            <p:cNvSpPr/>
            <p:nvPr/>
          </p:nvSpPr>
          <p:spPr>
            <a:xfrm flipV="1" rot="16200000">
              <a:off x="7933320" y="281484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013" name="Google Shape;931;p19"/>
          <p:cNvGrpSpPr/>
          <p:nvPr/>
        </p:nvGrpSpPr>
        <p:grpSpPr>
          <a:xfrm>
            <a:off x="8013960" y="176760"/>
            <a:ext cx="173520" cy="173520"/>
            <a:chOff x="8013960" y="176760"/>
            <a:chExt cx="173520" cy="173520"/>
          </a:xfrm>
        </p:grpSpPr>
        <p:sp>
          <p:nvSpPr>
            <p:cNvPr id="1014" name="Google Shape;932;p19"/>
            <p:cNvSpPr/>
            <p:nvPr/>
          </p:nvSpPr>
          <p:spPr>
            <a:xfrm flipV="1" rot="16200000">
              <a:off x="8017920" y="1810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1015" name="Google Shape;933;p19"/>
            <p:cNvSpPr/>
            <p:nvPr/>
          </p:nvSpPr>
          <p:spPr>
            <a:xfrm flipV="1" rot="16200000">
              <a:off x="8013960" y="17676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1016" name="Google Shape;934;p19"/>
            <p:cNvSpPr/>
            <p:nvPr/>
          </p:nvSpPr>
          <p:spPr>
            <a:xfrm flipV="1" rot="16200000">
              <a:off x="8054640" y="21744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1017" name="Google Shape;935;p19"/>
            <p:cNvSpPr/>
            <p:nvPr/>
          </p:nvSpPr>
          <p:spPr>
            <a:xfrm flipV="1" rot="16200000">
              <a:off x="8049960" y="21348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1018" name="Google Shape;936;p19"/>
          <p:cNvGrpSpPr/>
          <p:nvPr/>
        </p:nvGrpSpPr>
        <p:grpSpPr>
          <a:xfrm>
            <a:off x="7550640" y="3881520"/>
            <a:ext cx="291960" cy="291600"/>
            <a:chOff x="7550640" y="3881520"/>
            <a:chExt cx="291960" cy="291600"/>
          </a:xfrm>
        </p:grpSpPr>
        <p:sp>
          <p:nvSpPr>
            <p:cNvPr id="1019" name="Google Shape;937;p19"/>
            <p:cNvSpPr/>
            <p:nvPr/>
          </p:nvSpPr>
          <p:spPr>
            <a:xfrm flipH="1" rot="5400000">
              <a:off x="7552440" y="388368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020" name="Google Shape;938;p19"/>
            <p:cNvSpPr/>
            <p:nvPr/>
          </p:nvSpPr>
          <p:spPr>
            <a:xfrm flipH="1" rot="5400000">
              <a:off x="7550280" y="388116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021" name="Google Shape;939;p19"/>
            <p:cNvSpPr/>
            <p:nvPr/>
          </p:nvSpPr>
          <p:spPr>
            <a:xfrm flipH="1" rot="5400000">
              <a:off x="7588800" y="392040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022" name="Google Shape;940;p19"/>
            <p:cNvSpPr/>
            <p:nvPr/>
          </p:nvSpPr>
          <p:spPr>
            <a:xfrm flipH="1" rot="5400000">
              <a:off x="7586640" y="391788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023" name="Google Shape;941;p19"/>
            <p:cNvSpPr/>
            <p:nvPr/>
          </p:nvSpPr>
          <p:spPr>
            <a:xfrm flipH="1" rot="5400000">
              <a:off x="7628760" y="396036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024" name="Google Shape;942;p19"/>
            <p:cNvSpPr/>
            <p:nvPr/>
          </p:nvSpPr>
          <p:spPr>
            <a:xfrm flipH="1" rot="5400000">
              <a:off x="7626240" y="395748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025" name="Google Shape;943;p19"/>
          <p:cNvGrpSpPr/>
          <p:nvPr/>
        </p:nvGrpSpPr>
        <p:grpSpPr>
          <a:xfrm>
            <a:off x="8334360" y="248040"/>
            <a:ext cx="25560" cy="173520"/>
            <a:chOff x="8334360" y="248040"/>
            <a:chExt cx="25560" cy="173520"/>
          </a:xfrm>
        </p:grpSpPr>
        <p:sp>
          <p:nvSpPr>
            <p:cNvPr id="1026" name="Google Shape;944;p19"/>
            <p:cNvSpPr/>
            <p:nvPr/>
          </p:nvSpPr>
          <p:spPr>
            <a:xfrm flipV="1" rot="16200000">
              <a:off x="8334360" y="395640"/>
              <a:ext cx="25560" cy="25560"/>
            </a:xfrm>
            <a:prstGeom prst="ellipse">
              <a:avLst/>
            </a:prstGeom>
            <a:solidFill>
              <a:schemeClr val="dk2"/>
            </a:solidFill>
            <a:ln w="0">
              <a:noFill/>
            </a:ln>
          </p:spPr>
          <p:style>
            <a:lnRef idx="0"/>
            <a:fillRef idx="0"/>
            <a:effectRef idx="0"/>
            <a:fontRef idx="minor"/>
          </p:style>
        </p:sp>
        <p:sp>
          <p:nvSpPr>
            <p:cNvPr id="1027" name="Google Shape;945;p19"/>
            <p:cNvSpPr/>
            <p:nvPr/>
          </p:nvSpPr>
          <p:spPr>
            <a:xfrm flipV="1" rot="16200000">
              <a:off x="8334360" y="321840"/>
              <a:ext cx="25560" cy="25560"/>
            </a:xfrm>
            <a:prstGeom prst="ellipse">
              <a:avLst/>
            </a:prstGeom>
            <a:solidFill>
              <a:schemeClr val="dk2"/>
            </a:solidFill>
            <a:ln w="0">
              <a:noFill/>
            </a:ln>
          </p:spPr>
          <p:style>
            <a:lnRef idx="0"/>
            <a:fillRef idx="0"/>
            <a:effectRef idx="0"/>
            <a:fontRef idx="minor"/>
          </p:style>
        </p:sp>
        <p:sp>
          <p:nvSpPr>
            <p:cNvPr id="1028" name="Google Shape;946;p19"/>
            <p:cNvSpPr/>
            <p:nvPr/>
          </p:nvSpPr>
          <p:spPr>
            <a:xfrm flipV="1" rot="16200000">
              <a:off x="8334360" y="247680"/>
              <a:ext cx="25560" cy="25560"/>
            </a:xfrm>
            <a:prstGeom prst="ellipse">
              <a:avLst/>
            </a:prstGeom>
            <a:solidFill>
              <a:schemeClr val="dk2"/>
            </a:solidFill>
            <a:ln w="0">
              <a:noFill/>
            </a:ln>
          </p:spPr>
          <p:style>
            <a:lnRef idx="0"/>
            <a:fillRef idx="0"/>
            <a:effectRef idx="0"/>
            <a:fontRef idx="minor"/>
          </p:style>
        </p:sp>
      </p:grpSp>
      <p:sp>
        <p:nvSpPr>
          <p:cNvPr id="1029" name="Google Shape;947;p19"/>
          <p:cNvSpPr/>
          <p:nvPr/>
        </p:nvSpPr>
        <p:spPr>
          <a:xfrm flipH="1" rot="5400000">
            <a:off x="738000" y="2599560"/>
            <a:ext cx="1671120" cy="1245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1030" name="Google Shape;948;p19"/>
          <p:cNvSpPr/>
          <p:nvPr/>
        </p:nvSpPr>
        <p:spPr>
          <a:xfrm rot="16200000">
            <a:off x="847080" y="3555360"/>
            <a:ext cx="828000" cy="7419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1031" name="Google Shape;949;p19"/>
          <p:cNvSpPr/>
          <p:nvPr/>
        </p:nvSpPr>
        <p:spPr>
          <a:xfrm flipH="1" rot="5400000">
            <a:off x="1104120" y="4152600"/>
            <a:ext cx="795240" cy="11865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1032" name="Google Shape;950;p19"/>
          <p:cNvGrpSpPr/>
          <p:nvPr/>
        </p:nvGrpSpPr>
        <p:grpSpPr>
          <a:xfrm>
            <a:off x="621360" y="4062240"/>
            <a:ext cx="581040" cy="580320"/>
            <a:chOff x="621360" y="4062240"/>
            <a:chExt cx="581040" cy="580320"/>
          </a:xfrm>
        </p:grpSpPr>
        <p:sp>
          <p:nvSpPr>
            <p:cNvPr id="1033" name="Google Shape;951;p19"/>
            <p:cNvSpPr/>
            <p:nvPr/>
          </p:nvSpPr>
          <p:spPr>
            <a:xfrm rot="5400000">
              <a:off x="627120" y="40669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034" name="Google Shape;952;p19"/>
            <p:cNvSpPr/>
            <p:nvPr/>
          </p:nvSpPr>
          <p:spPr>
            <a:xfrm rot="5400000">
              <a:off x="621360" y="40618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035" name="Google Shape;953;p19"/>
            <p:cNvSpPr/>
            <p:nvPr/>
          </p:nvSpPr>
          <p:spPr>
            <a:xfrm rot="5400000">
              <a:off x="699840" y="413964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036" name="Google Shape;954;p19"/>
            <p:cNvSpPr/>
            <p:nvPr/>
          </p:nvSpPr>
          <p:spPr>
            <a:xfrm rot="5400000">
              <a:off x="695160" y="41342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037" name="Google Shape;955;p19"/>
            <p:cNvSpPr/>
            <p:nvPr/>
          </p:nvSpPr>
          <p:spPr>
            <a:xfrm rot="5400000">
              <a:off x="778680" y="42177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038" name="Google Shape;956;p19"/>
            <p:cNvSpPr/>
            <p:nvPr/>
          </p:nvSpPr>
          <p:spPr>
            <a:xfrm rot="5400000">
              <a:off x="773640" y="42134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039" name="Google Shape;957;p19"/>
          <p:cNvGrpSpPr/>
          <p:nvPr/>
        </p:nvGrpSpPr>
        <p:grpSpPr>
          <a:xfrm>
            <a:off x="1483920" y="3351240"/>
            <a:ext cx="291240" cy="290520"/>
            <a:chOff x="1483920" y="3351240"/>
            <a:chExt cx="291240" cy="290520"/>
          </a:xfrm>
        </p:grpSpPr>
        <p:sp>
          <p:nvSpPr>
            <p:cNvPr id="1040" name="Google Shape;958;p19"/>
            <p:cNvSpPr/>
            <p:nvPr/>
          </p:nvSpPr>
          <p:spPr>
            <a:xfrm rot="5400000">
              <a:off x="1488960" y="335628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041" name="Google Shape;959;p19"/>
            <p:cNvSpPr/>
            <p:nvPr/>
          </p:nvSpPr>
          <p:spPr>
            <a:xfrm rot="5400000">
              <a:off x="1484280" y="335088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042" name="Google Shape;960;p19"/>
            <p:cNvSpPr/>
            <p:nvPr/>
          </p:nvSpPr>
          <p:spPr>
            <a:xfrm rot="5400000">
              <a:off x="1551240" y="3417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043" name="Google Shape;961;p19"/>
            <p:cNvSpPr/>
            <p:nvPr/>
          </p:nvSpPr>
          <p:spPr>
            <a:xfrm rot="5400000">
              <a:off x="1546560" y="341352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044" name="Google Shape;962;p19"/>
          <p:cNvGrpSpPr/>
          <p:nvPr/>
        </p:nvGrpSpPr>
        <p:grpSpPr>
          <a:xfrm>
            <a:off x="1596600" y="4790160"/>
            <a:ext cx="173520" cy="173520"/>
            <a:chOff x="1596600" y="4790160"/>
            <a:chExt cx="173520" cy="173520"/>
          </a:xfrm>
        </p:grpSpPr>
        <p:sp>
          <p:nvSpPr>
            <p:cNvPr id="1045" name="Google Shape;963;p19"/>
            <p:cNvSpPr/>
            <p:nvPr/>
          </p:nvSpPr>
          <p:spPr>
            <a:xfrm rot="5400000">
              <a:off x="1600560" y="479484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1046" name="Google Shape;964;p19"/>
            <p:cNvSpPr/>
            <p:nvPr/>
          </p:nvSpPr>
          <p:spPr>
            <a:xfrm rot="5400000">
              <a:off x="1596600" y="479016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1047" name="Google Shape;965;p19"/>
            <p:cNvSpPr/>
            <p:nvPr/>
          </p:nvSpPr>
          <p:spPr>
            <a:xfrm rot="5400000">
              <a:off x="1637280" y="483120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1048" name="Google Shape;966;p19"/>
            <p:cNvSpPr/>
            <p:nvPr/>
          </p:nvSpPr>
          <p:spPr>
            <a:xfrm rot="5400000">
              <a:off x="1632600" y="482688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1049" name="Google Shape;967;p19"/>
          <p:cNvSpPr/>
          <p:nvPr/>
        </p:nvSpPr>
        <p:spPr>
          <a:xfrm rot="5400000">
            <a:off x="1378440" y="168876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050" name="Google Shape;968;p19"/>
          <p:cNvSpPr/>
          <p:nvPr/>
        </p:nvSpPr>
        <p:spPr>
          <a:xfrm rot="5400000">
            <a:off x="1376280" y="168588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051" name="Google Shape;969;p19"/>
          <p:cNvSpPr/>
          <p:nvPr/>
        </p:nvSpPr>
        <p:spPr>
          <a:xfrm rot="5400000">
            <a:off x="1414800" y="172512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052" name="Google Shape;970;p19"/>
          <p:cNvSpPr/>
          <p:nvPr/>
        </p:nvSpPr>
        <p:spPr>
          <a:xfrm rot="5400000">
            <a:off x="1412640" y="172260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053" name="Google Shape;971;p19"/>
          <p:cNvSpPr/>
          <p:nvPr/>
        </p:nvSpPr>
        <p:spPr>
          <a:xfrm rot="5400000">
            <a:off x="1454760" y="176472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054" name="Google Shape;972;p19"/>
          <p:cNvSpPr/>
          <p:nvPr/>
        </p:nvSpPr>
        <p:spPr>
          <a:xfrm rot="5400000">
            <a:off x="1452240" y="176256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nvGrpSpPr>
          <p:cNvPr id="1055" name="Google Shape;973;p19"/>
          <p:cNvGrpSpPr/>
          <p:nvPr/>
        </p:nvGrpSpPr>
        <p:grpSpPr>
          <a:xfrm>
            <a:off x="1776600" y="1441440"/>
            <a:ext cx="25560" cy="173520"/>
            <a:chOff x="1776600" y="1441440"/>
            <a:chExt cx="25560" cy="173520"/>
          </a:xfrm>
        </p:grpSpPr>
        <p:sp>
          <p:nvSpPr>
            <p:cNvPr id="1056" name="Google Shape;974;p19"/>
            <p:cNvSpPr/>
            <p:nvPr/>
          </p:nvSpPr>
          <p:spPr>
            <a:xfrm rot="5400000">
              <a:off x="1776600" y="1441440"/>
              <a:ext cx="25560" cy="25560"/>
            </a:xfrm>
            <a:prstGeom prst="ellipse">
              <a:avLst/>
            </a:prstGeom>
            <a:solidFill>
              <a:schemeClr val="dk2"/>
            </a:solidFill>
            <a:ln w="0">
              <a:noFill/>
            </a:ln>
          </p:spPr>
          <p:style>
            <a:lnRef idx="0"/>
            <a:fillRef idx="0"/>
            <a:effectRef idx="0"/>
            <a:fontRef idx="minor"/>
          </p:style>
        </p:sp>
        <p:sp>
          <p:nvSpPr>
            <p:cNvPr id="1057" name="Google Shape;975;p19"/>
            <p:cNvSpPr/>
            <p:nvPr/>
          </p:nvSpPr>
          <p:spPr>
            <a:xfrm rot="5400000">
              <a:off x="1776600" y="1515240"/>
              <a:ext cx="25560" cy="25560"/>
            </a:xfrm>
            <a:prstGeom prst="ellipse">
              <a:avLst/>
            </a:prstGeom>
            <a:solidFill>
              <a:schemeClr val="dk2"/>
            </a:solidFill>
            <a:ln w="0">
              <a:noFill/>
            </a:ln>
          </p:spPr>
          <p:style>
            <a:lnRef idx="0"/>
            <a:fillRef idx="0"/>
            <a:effectRef idx="0"/>
            <a:fontRef idx="minor"/>
          </p:style>
        </p:sp>
        <p:sp>
          <p:nvSpPr>
            <p:cNvPr id="1058" name="Google Shape;976;p19"/>
            <p:cNvSpPr/>
            <p:nvPr/>
          </p:nvSpPr>
          <p:spPr>
            <a:xfrm rot="5400000">
              <a:off x="1776600" y="1589400"/>
              <a:ext cx="25560" cy="25560"/>
            </a:xfrm>
            <a:prstGeom prst="ellipse">
              <a:avLst/>
            </a:prstGeom>
            <a:solidFill>
              <a:schemeClr val="dk2"/>
            </a:solidFill>
            <a:ln w="0">
              <a:noFill/>
            </a:ln>
          </p:spPr>
          <p:style>
            <a:lnRef idx="0"/>
            <a:fillRef idx="0"/>
            <a:effectRef idx="0"/>
            <a:fontRef idx="minor"/>
          </p:style>
        </p:sp>
      </p:grpSp>
      <p:grpSp>
        <p:nvGrpSpPr>
          <p:cNvPr id="1059" name="Google Shape;977;p19"/>
          <p:cNvGrpSpPr/>
          <p:nvPr/>
        </p:nvGrpSpPr>
        <p:grpSpPr>
          <a:xfrm>
            <a:off x="1895040" y="4488120"/>
            <a:ext cx="25560" cy="173520"/>
            <a:chOff x="1895040" y="4488120"/>
            <a:chExt cx="25560" cy="173520"/>
          </a:xfrm>
        </p:grpSpPr>
        <p:sp>
          <p:nvSpPr>
            <p:cNvPr id="1060" name="Google Shape;978;p19"/>
            <p:cNvSpPr/>
            <p:nvPr/>
          </p:nvSpPr>
          <p:spPr>
            <a:xfrm rot="5400000">
              <a:off x="1895040" y="4488120"/>
              <a:ext cx="25560" cy="25560"/>
            </a:xfrm>
            <a:prstGeom prst="ellipse">
              <a:avLst/>
            </a:prstGeom>
            <a:solidFill>
              <a:schemeClr val="dk2"/>
            </a:solidFill>
            <a:ln w="0">
              <a:noFill/>
            </a:ln>
          </p:spPr>
          <p:style>
            <a:lnRef idx="0"/>
            <a:fillRef idx="0"/>
            <a:effectRef idx="0"/>
            <a:fontRef idx="minor"/>
          </p:style>
        </p:sp>
        <p:sp>
          <p:nvSpPr>
            <p:cNvPr id="1061" name="Google Shape;979;p19"/>
            <p:cNvSpPr/>
            <p:nvPr/>
          </p:nvSpPr>
          <p:spPr>
            <a:xfrm rot="5400000">
              <a:off x="1895040" y="4561920"/>
              <a:ext cx="25560" cy="25560"/>
            </a:xfrm>
            <a:prstGeom prst="ellipse">
              <a:avLst/>
            </a:prstGeom>
            <a:solidFill>
              <a:schemeClr val="dk2"/>
            </a:solidFill>
            <a:ln w="0">
              <a:noFill/>
            </a:ln>
          </p:spPr>
          <p:style>
            <a:lnRef idx="0"/>
            <a:fillRef idx="0"/>
            <a:effectRef idx="0"/>
            <a:fontRef idx="minor"/>
          </p:style>
        </p:sp>
        <p:sp>
          <p:nvSpPr>
            <p:cNvPr id="1062" name="Google Shape;980;p19"/>
            <p:cNvSpPr/>
            <p:nvPr/>
          </p:nvSpPr>
          <p:spPr>
            <a:xfrm rot="5400000">
              <a:off x="1895040" y="4636080"/>
              <a:ext cx="25560" cy="25560"/>
            </a:xfrm>
            <a:prstGeom prst="ellipse">
              <a:avLst/>
            </a:prstGeom>
            <a:solidFill>
              <a:schemeClr val="dk2"/>
            </a:solidFill>
            <a:ln w="0">
              <a:noFill/>
            </a:ln>
          </p:spPr>
          <p:style>
            <a:lnRef idx="0"/>
            <a:fillRef idx="0"/>
            <a:effectRef idx="0"/>
            <a:fontRef idx="minor"/>
          </p:style>
        </p:sp>
      </p:grpSp>
      <p:grpSp>
        <p:nvGrpSpPr>
          <p:cNvPr id="1063" name="Google Shape;981;p19"/>
          <p:cNvGrpSpPr/>
          <p:nvPr/>
        </p:nvGrpSpPr>
        <p:grpSpPr>
          <a:xfrm>
            <a:off x="484200" y="4066920"/>
            <a:ext cx="25560" cy="173520"/>
            <a:chOff x="484200" y="4066920"/>
            <a:chExt cx="25560" cy="173520"/>
          </a:xfrm>
        </p:grpSpPr>
        <p:sp>
          <p:nvSpPr>
            <p:cNvPr id="1064" name="Google Shape;982;p19"/>
            <p:cNvSpPr/>
            <p:nvPr/>
          </p:nvSpPr>
          <p:spPr>
            <a:xfrm rot="5400000">
              <a:off x="484200" y="4066920"/>
              <a:ext cx="25560" cy="25560"/>
            </a:xfrm>
            <a:prstGeom prst="ellipse">
              <a:avLst/>
            </a:prstGeom>
            <a:solidFill>
              <a:srgbClr val="595959"/>
            </a:solidFill>
            <a:ln w="0">
              <a:noFill/>
            </a:ln>
          </p:spPr>
          <p:style>
            <a:lnRef idx="0"/>
            <a:fillRef idx="0"/>
            <a:effectRef idx="0"/>
            <a:fontRef idx="minor"/>
          </p:style>
        </p:sp>
        <p:sp>
          <p:nvSpPr>
            <p:cNvPr id="1065" name="Google Shape;983;p19"/>
            <p:cNvSpPr/>
            <p:nvPr/>
          </p:nvSpPr>
          <p:spPr>
            <a:xfrm rot="5400000">
              <a:off x="484200" y="4140720"/>
              <a:ext cx="25560" cy="25560"/>
            </a:xfrm>
            <a:prstGeom prst="ellipse">
              <a:avLst/>
            </a:prstGeom>
            <a:solidFill>
              <a:srgbClr val="595959"/>
            </a:solidFill>
            <a:ln w="0">
              <a:noFill/>
            </a:ln>
          </p:spPr>
          <p:style>
            <a:lnRef idx="0"/>
            <a:fillRef idx="0"/>
            <a:effectRef idx="0"/>
            <a:fontRef idx="minor"/>
          </p:style>
        </p:sp>
        <p:sp>
          <p:nvSpPr>
            <p:cNvPr id="1066" name="Google Shape;984;p19"/>
            <p:cNvSpPr/>
            <p:nvPr/>
          </p:nvSpPr>
          <p:spPr>
            <a:xfrm rot="5400000">
              <a:off x="484200" y="4214880"/>
              <a:ext cx="25560" cy="25560"/>
            </a:xfrm>
            <a:prstGeom prst="ellipse">
              <a:avLst/>
            </a:prstGeom>
            <a:solidFill>
              <a:srgbClr val="595959"/>
            </a:solidFill>
            <a:ln w="0">
              <a:noFill/>
            </a:ln>
          </p:spPr>
          <p:style>
            <a:lnRef idx="0"/>
            <a:fillRef idx="0"/>
            <a:effectRef idx="0"/>
            <a:fontRef idx="minor"/>
          </p:style>
        </p:sp>
      </p:grpSp>
      <p:sp>
        <p:nvSpPr>
          <p:cNvPr id="10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06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1" name="Google Shape;183;p5"/>
          <p:cNvGrpSpPr/>
          <p:nvPr/>
        </p:nvGrpSpPr>
        <p:grpSpPr>
          <a:xfrm>
            <a:off x="432720" y="0"/>
            <a:ext cx="8277120" cy="5165640"/>
            <a:chOff x="432720" y="0"/>
            <a:chExt cx="8277120" cy="5165640"/>
          </a:xfrm>
        </p:grpSpPr>
        <p:sp>
          <p:nvSpPr>
            <p:cNvPr id="72" name="Google Shape;184;p5"/>
            <p:cNvSpPr/>
            <p:nvPr/>
          </p:nvSpPr>
          <p:spPr>
            <a:xfrm rot="10800000">
              <a:off x="8420040" y="266580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73" name="Google Shape;185;p5"/>
            <p:cNvGrpSpPr/>
            <p:nvPr/>
          </p:nvGrpSpPr>
          <p:grpSpPr>
            <a:xfrm>
              <a:off x="8129520" y="4292280"/>
              <a:ext cx="580320" cy="581040"/>
              <a:chOff x="8129520" y="4292280"/>
              <a:chExt cx="580320" cy="581040"/>
            </a:xfrm>
          </p:grpSpPr>
          <p:sp>
            <p:nvSpPr>
              <p:cNvPr id="74" name="Google Shape;186;p5"/>
              <p:cNvSpPr/>
              <p:nvPr/>
            </p:nvSpPr>
            <p:spPr>
              <a:xfrm>
                <a:off x="8133840" y="42973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75" name="Google Shape;187;p5"/>
              <p:cNvSpPr/>
              <p:nvPr/>
            </p:nvSpPr>
            <p:spPr>
              <a:xfrm>
                <a:off x="8129520" y="42922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76" name="Google Shape;188;p5"/>
              <p:cNvSpPr/>
              <p:nvPr/>
            </p:nvSpPr>
            <p:spPr>
              <a:xfrm>
                <a:off x="8206200" y="436968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77" name="Google Shape;189;p5"/>
              <p:cNvSpPr/>
              <p:nvPr/>
            </p:nvSpPr>
            <p:spPr>
              <a:xfrm>
                <a:off x="8201880" y="43646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78" name="Google Shape;190;p5"/>
              <p:cNvSpPr/>
              <p:nvPr/>
            </p:nvSpPr>
            <p:spPr>
              <a:xfrm>
                <a:off x="8284680" y="44481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79" name="Google Shape;191;p5"/>
              <p:cNvSpPr/>
              <p:nvPr/>
            </p:nvSpPr>
            <p:spPr>
              <a:xfrm>
                <a:off x="8280360" y="44438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80" name="Google Shape;192;p5"/>
            <p:cNvGrpSpPr/>
            <p:nvPr/>
          </p:nvGrpSpPr>
          <p:grpSpPr>
            <a:xfrm>
              <a:off x="8274240" y="3720600"/>
              <a:ext cx="290520" cy="291240"/>
              <a:chOff x="8274240" y="3720600"/>
              <a:chExt cx="290520" cy="291240"/>
            </a:xfrm>
          </p:grpSpPr>
          <p:sp>
            <p:nvSpPr>
              <p:cNvPr id="81" name="Google Shape;193;p5"/>
              <p:cNvSpPr/>
              <p:nvPr/>
            </p:nvSpPr>
            <p:spPr>
              <a:xfrm>
                <a:off x="8279280" y="37256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82" name="Google Shape;194;p5"/>
              <p:cNvSpPr/>
              <p:nvPr/>
            </p:nvSpPr>
            <p:spPr>
              <a:xfrm>
                <a:off x="8274240" y="37206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83" name="Google Shape;195;p5"/>
              <p:cNvSpPr/>
              <p:nvPr/>
            </p:nvSpPr>
            <p:spPr>
              <a:xfrm>
                <a:off x="8341200" y="37875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84" name="Google Shape;196;p5"/>
              <p:cNvSpPr/>
              <p:nvPr/>
            </p:nvSpPr>
            <p:spPr>
              <a:xfrm>
                <a:off x="8336520" y="37828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85" name="Google Shape;197;p5"/>
            <p:cNvGrpSpPr/>
            <p:nvPr/>
          </p:nvGrpSpPr>
          <p:grpSpPr>
            <a:xfrm>
              <a:off x="8332920" y="3212640"/>
              <a:ext cx="173520" cy="173520"/>
              <a:chOff x="8332920" y="3212640"/>
              <a:chExt cx="173520" cy="173520"/>
            </a:xfrm>
          </p:grpSpPr>
          <p:sp>
            <p:nvSpPr>
              <p:cNvPr id="86" name="Google Shape;198;p5"/>
              <p:cNvSpPr/>
              <p:nvPr/>
            </p:nvSpPr>
            <p:spPr>
              <a:xfrm>
                <a:off x="8337240" y="32176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87" name="Google Shape;199;p5"/>
              <p:cNvSpPr/>
              <p:nvPr/>
            </p:nvSpPr>
            <p:spPr>
              <a:xfrm>
                <a:off x="8332920" y="321264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88" name="Google Shape;200;p5"/>
              <p:cNvSpPr/>
              <p:nvPr/>
            </p:nvSpPr>
            <p:spPr>
              <a:xfrm>
                <a:off x="8373960" y="32536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89" name="Google Shape;201;p5"/>
              <p:cNvSpPr/>
              <p:nvPr/>
            </p:nvSpPr>
            <p:spPr>
              <a:xfrm>
                <a:off x="8368920" y="32493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90" name="Google Shape;202;p5"/>
            <p:cNvSpPr/>
            <p:nvPr/>
          </p:nvSpPr>
          <p:spPr>
            <a:xfrm>
              <a:off x="723600" y="72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91" name="Google Shape;203;p5"/>
            <p:cNvGrpSpPr/>
            <p:nvPr/>
          </p:nvGrpSpPr>
          <p:grpSpPr>
            <a:xfrm>
              <a:off x="434160" y="293040"/>
              <a:ext cx="580320" cy="581040"/>
              <a:chOff x="434160" y="293040"/>
              <a:chExt cx="580320" cy="581040"/>
            </a:xfrm>
          </p:grpSpPr>
          <p:sp>
            <p:nvSpPr>
              <p:cNvPr id="92" name="Google Shape;204;p5"/>
              <p:cNvSpPr/>
              <p:nvPr/>
            </p:nvSpPr>
            <p:spPr>
              <a:xfrm rot="10800000">
                <a:off x="438840" y="29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93" name="Google Shape;205;p5"/>
              <p:cNvSpPr/>
              <p:nvPr/>
            </p:nvSpPr>
            <p:spPr>
              <a:xfrm rot="10800000">
                <a:off x="434160" y="293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94" name="Google Shape;206;p5"/>
              <p:cNvSpPr/>
              <p:nvPr/>
            </p:nvSpPr>
            <p:spPr>
              <a:xfrm rot="10800000">
                <a:off x="511200" y="370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95" name="Google Shape;207;p5"/>
              <p:cNvSpPr/>
              <p:nvPr/>
            </p:nvSpPr>
            <p:spPr>
              <a:xfrm rot="10800000">
                <a:off x="506520" y="36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96" name="Google Shape;208;p5"/>
              <p:cNvSpPr/>
              <p:nvPr/>
            </p:nvSpPr>
            <p:spPr>
              <a:xfrm rot="10800000">
                <a:off x="590400" y="449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97" name="Google Shape;209;p5"/>
              <p:cNvSpPr/>
              <p:nvPr/>
            </p:nvSpPr>
            <p:spPr>
              <a:xfrm rot="10800000">
                <a:off x="585360" y="44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98" name="Google Shape;210;p5"/>
            <p:cNvGrpSpPr/>
            <p:nvPr/>
          </p:nvGrpSpPr>
          <p:grpSpPr>
            <a:xfrm>
              <a:off x="579240" y="1154520"/>
              <a:ext cx="290520" cy="291240"/>
              <a:chOff x="579240" y="1154520"/>
              <a:chExt cx="290520" cy="291240"/>
            </a:xfrm>
          </p:grpSpPr>
          <p:sp>
            <p:nvSpPr>
              <p:cNvPr id="99" name="Google Shape;211;p5"/>
              <p:cNvSpPr/>
              <p:nvPr/>
            </p:nvSpPr>
            <p:spPr>
              <a:xfrm rot="10800000">
                <a:off x="583560" y="1159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00" name="Google Shape;212;p5"/>
              <p:cNvSpPr/>
              <p:nvPr/>
            </p:nvSpPr>
            <p:spPr>
              <a:xfrm rot="10800000">
                <a:off x="579240" y="1154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01" name="Google Shape;213;p5"/>
              <p:cNvSpPr/>
              <p:nvPr/>
            </p:nvSpPr>
            <p:spPr>
              <a:xfrm rot="10800000">
                <a:off x="645840" y="1221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02" name="Google Shape;214;p5"/>
              <p:cNvSpPr/>
              <p:nvPr/>
            </p:nvSpPr>
            <p:spPr>
              <a:xfrm rot="10800000">
                <a:off x="641160" y="121716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03" name="Google Shape;215;p5"/>
            <p:cNvGrpSpPr/>
            <p:nvPr/>
          </p:nvGrpSpPr>
          <p:grpSpPr>
            <a:xfrm>
              <a:off x="637560" y="1780200"/>
              <a:ext cx="173520" cy="173520"/>
              <a:chOff x="637560" y="1780200"/>
              <a:chExt cx="173520" cy="173520"/>
            </a:xfrm>
          </p:grpSpPr>
          <p:sp>
            <p:nvSpPr>
              <p:cNvPr id="104" name="Google Shape;216;p5"/>
              <p:cNvSpPr/>
              <p:nvPr/>
            </p:nvSpPr>
            <p:spPr>
              <a:xfrm rot="10800000">
                <a:off x="642240" y="17845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105" name="Google Shape;217;p5"/>
              <p:cNvSpPr/>
              <p:nvPr/>
            </p:nvSpPr>
            <p:spPr>
              <a:xfrm rot="10800000">
                <a:off x="637560" y="178020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106" name="Google Shape;218;p5"/>
              <p:cNvSpPr/>
              <p:nvPr/>
            </p:nvSpPr>
            <p:spPr>
              <a:xfrm rot="10800000">
                <a:off x="678960" y="18208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107" name="Google Shape;219;p5"/>
              <p:cNvSpPr/>
              <p:nvPr/>
            </p:nvSpPr>
            <p:spPr>
              <a:xfrm rot="10800000">
                <a:off x="673920" y="18165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108" name="Google Shape;220;p5"/>
            <p:cNvGrpSpPr/>
            <p:nvPr/>
          </p:nvGrpSpPr>
          <p:grpSpPr>
            <a:xfrm>
              <a:off x="432720" y="2003040"/>
              <a:ext cx="173880" cy="25560"/>
              <a:chOff x="432720" y="2003040"/>
              <a:chExt cx="173880" cy="25560"/>
            </a:xfrm>
          </p:grpSpPr>
          <p:sp>
            <p:nvSpPr>
              <p:cNvPr id="109" name="Google Shape;221;p5"/>
              <p:cNvSpPr/>
              <p:nvPr/>
            </p:nvSpPr>
            <p:spPr>
              <a:xfrm>
                <a:off x="432720" y="2003040"/>
                <a:ext cx="25560" cy="25560"/>
              </a:xfrm>
              <a:prstGeom prst="ellipse">
                <a:avLst/>
              </a:prstGeom>
              <a:solidFill>
                <a:schemeClr val="dk1"/>
              </a:solidFill>
              <a:ln w="0">
                <a:noFill/>
              </a:ln>
            </p:spPr>
            <p:style>
              <a:lnRef idx="0"/>
              <a:fillRef idx="0"/>
              <a:effectRef idx="0"/>
              <a:fontRef idx="minor"/>
            </p:style>
          </p:sp>
          <p:sp>
            <p:nvSpPr>
              <p:cNvPr id="110" name="Google Shape;222;p5"/>
              <p:cNvSpPr/>
              <p:nvPr/>
            </p:nvSpPr>
            <p:spPr>
              <a:xfrm>
                <a:off x="506880" y="2003040"/>
                <a:ext cx="25560" cy="25560"/>
              </a:xfrm>
              <a:prstGeom prst="ellipse">
                <a:avLst/>
              </a:prstGeom>
              <a:solidFill>
                <a:schemeClr val="dk1"/>
              </a:solidFill>
              <a:ln w="0">
                <a:noFill/>
              </a:ln>
            </p:spPr>
            <p:style>
              <a:lnRef idx="0"/>
              <a:fillRef idx="0"/>
              <a:effectRef idx="0"/>
              <a:fontRef idx="minor"/>
            </p:style>
          </p:sp>
          <p:sp>
            <p:nvSpPr>
              <p:cNvPr id="111" name="Google Shape;223;p5"/>
              <p:cNvSpPr/>
              <p:nvPr/>
            </p:nvSpPr>
            <p:spPr>
              <a:xfrm>
                <a:off x="581040" y="2003040"/>
                <a:ext cx="25560" cy="25560"/>
              </a:xfrm>
              <a:prstGeom prst="ellipse">
                <a:avLst/>
              </a:prstGeom>
              <a:solidFill>
                <a:schemeClr val="dk1"/>
              </a:solidFill>
              <a:ln w="0">
                <a:noFill/>
              </a:ln>
            </p:spPr>
            <p:style>
              <a:lnRef idx="0"/>
              <a:fillRef idx="0"/>
              <a:effectRef idx="0"/>
              <a:fontRef idx="minor"/>
            </p:style>
          </p:sp>
        </p:grpSp>
        <p:grpSp>
          <p:nvGrpSpPr>
            <p:cNvPr id="112" name="Google Shape;224;p5"/>
            <p:cNvGrpSpPr/>
            <p:nvPr/>
          </p:nvGrpSpPr>
          <p:grpSpPr>
            <a:xfrm>
              <a:off x="788040" y="208440"/>
              <a:ext cx="173520" cy="25560"/>
              <a:chOff x="788040" y="208440"/>
              <a:chExt cx="173520" cy="25560"/>
            </a:xfrm>
          </p:grpSpPr>
          <p:sp>
            <p:nvSpPr>
              <p:cNvPr id="113" name="Google Shape;225;p5"/>
              <p:cNvSpPr/>
              <p:nvPr/>
            </p:nvSpPr>
            <p:spPr>
              <a:xfrm>
                <a:off x="788040" y="208440"/>
                <a:ext cx="25560" cy="25560"/>
              </a:xfrm>
              <a:prstGeom prst="ellipse">
                <a:avLst/>
              </a:prstGeom>
              <a:solidFill>
                <a:schemeClr val="dk1"/>
              </a:solidFill>
              <a:ln w="0">
                <a:noFill/>
              </a:ln>
            </p:spPr>
            <p:style>
              <a:lnRef idx="0"/>
              <a:fillRef idx="0"/>
              <a:effectRef idx="0"/>
              <a:fontRef idx="minor"/>
            </p:style>
          </p:sp>
          <p:sp>
            <p:nvSpPr>
              <p:cNvPr id="114" name="Google Shape;226;p5"/>
              <p:cNvSpPr/>
              <p:nvPr/>
            </p:nvSpPr>
            <p:spPr>
              <a:xfrm>
                <a:off x="862200" y="208440"/>
                <a:ext cx="25560" cy="25560"/>
              </a:xfrm>
              <a:prstGeom prst="ellipse">
                <a:avLst/>
              </a:prstGeom>
              <a:solidFill>
                <a:schemeClr val="dk1"/>
              </a:solidFill>
              <a:ln w="0">
                <a:noFill/>
              </a:ln>
            </p:spPr>
            <p:style>
              <a:lnRef idx="0"/>
              <a:fillRef idx="0"/>
              <a:effectRef idx="0"/>
              <a:fontRef idx="minor"/>
            </p:style>
          </p:sp>
          <p:sp>
            <p:nvSpPr>
              <p:cNvPr id="115" name="Google Shape;227;p5"/>
              <p:cNvSpPr/>
              <p:nvPr/>
            </p:nvSpPr>
            <p:spPr>
              <a:xfrm>
                <a:off x="936000" y="208440"/>
                <a:ext cx="25560" cy="25560"/>
              </a:xfrm>
              <a:prstGeom prst="ellipse">
                <a:avLst/>
              </a:prstGeom>
              <a:solidFill>
                <a:schemeClr val="dk1"/>
              </a:solidFill>
              <a:ln w="0">
                <a:noFill/>
              </a:ln>
            </p:spPr>
            <p:style>
              <a:lnRef idx="0"/>
              <a:fillRef idx="0"/>
              <a:effectRef idx="0"/>
              <a:fontRef idx="minor"/>
            </p:style>
          </p:sp>
        </p:grpSp>
        <p:grpSp>
          <p:nvGrpSpPr>
            <p:cNvPr id="116" name="Google Shape;228;p5"/>
            <p:cNvGrpSpPr/>
            <p:nvPr/>
          </p:nvGrpSpPr>
          <p:grpSpPr>
            <a:xfrm>
              <a:off x="8129520" y="4988880"/>
              <a:ext cx="173520" cy="25560"/>
              <a:chOff x="8129520" y="4988880"/>
              <a:chExt cx="173520" cy="25560"/>
            </a:xfrm>
          </p:grpSpPr>
          <p:sp>
            <p:nvSpPr>
              <p:cNvPr id="117" name="Google Shape;229;p5"/>
              <p:cNvSpPr/>
              <p:nvPr/>
            </p:nvSpPr>
            <p:spPr>
              <a:xfrm>
                <a:off x="8129520" y="4988880"/>
                <a:ext cx="25560" cy="25560"/>
              </a:xfrm>
              <a:prstGeom prst="ellipse">
                <a:avLst/>
              </a:prstGeom>
              <a:solidFill>
                <a:schemeClr val="dk1"/>
              </a:solidFill>
              <a:ln w="0">
                <a:noFill/>
              </a:ln>
            </p:spPr>
            <p:style>
              <a:lnRef idx="0"/>
              <a:fillRef idx="0"/>
              <a:effectRef idx="0"/>
              <a:fontRef idx="minor"/>
            </p:style>
          </p:sp>
          <p:sp>
            <p:nvSpPr>
              <p:cNvPr id="118" name="Google Shape;230;p5"/>
              <p:cNvSpPr/>
              <p:nvPr/>
            </p:nvSpPr>
            <p:spPr>
              <a:xfrm>
                <a:off x="8203320" y="4988880"/>
                <a:ext cx="25560" cy="25560"/>
              </a:xfrm>
              <a:prstGeom prst="ellipse">
                <a:avLst/>
              </a:prstGeom>
              <a:solidFill>
                <a:schemeClr val="dk1"/>
              </a:solidFill>
              <a:ln w="0">
                <a:noFill/>
              </a:ln>
            </p:spPr>
            <p:style>
              <a:lnRef idx="0"/>
              <a:fillRef idx="0"/>
              <a:effectRef idx="0"/>
              <a:fontRef idx="minor"/>
            </p:style>
          </p:sp>
          <p:sp>
            <p:nvSpPr>
              <p:cNvPr id="119" name="Google Shape;231;p5"/>
              <p:cNvSpPr/>
              <p:nvPr/>
            </p:nvSpPr>
            <p:spPr>
              <a:xfrm>
                <a:off x="8277480" y="4988880"/>
                <a:ext cx="25560" cy="25560"/>
              </a:xfrm>
              <a:prstGeom prst="ellipse">
                <a:avLst/>
              </a:prstGeom>
              <a:solidFill>
                <a:schemeClr val="dk1"/>
              </a:solidFill>
              <a:ln w="0">
                <a:noFill/>
              </a:ln>
            </p:spPr>
            <p:style>
              <a:lnRef idx="0"/>
              <a:fillRef idx="0"/>
              <a:effectRef idx="0"/>
              <a:fontRef idx="minor"/>
            </p:style>
          </p:sp>
        </p:grpSp>
        <p:grpSp>
          <p:nvGrpSpPr>
            <p:cNvPr id="120" name="Google Shape;232;p5"/>
            <p:cNvGrpSpPr/>
            <p:nvPr/>
          </p:nvGrpSpPr>
          <p:grpSpPr>
            <a:xfrm>
              <a:off x="8497440" y="3429360"/>
              <a:ext cx="173520" cy="25560"/>
              <a:chOff x="8497440" y="3429360"/>
              <a:chExt cx="173520" cy="25560"/>
            </a:xfrm>
          </p:grpSpPr>
          <p:sp>
            <p:nvSpPr>
              <p:cNvPr id="121" name="Google Shape;233;p5"/>
              <p:cNvSpPr/>
              <p:nvPr/>
            </p:nvSpPr>
            <p:spPr>
              <a:xfrm>
                <a:off x="8497440" y="3429360"/>
                <a:ext cx="25560" cy="25560"/>
              </a:xfrm>
              <a:prstGeom prst="ellipse">
                <a:avLst/>
              </a:prstGeom>
              <a:solidFill>
                <a:schemeClr val="dk1"/>
              </a:solidFill>
              <a:ln w="0">
                <a:noFill/>
              </a:ln>
            </p:spPr>
            <p:style>
              <a:lnRef idx="0"/>
              <a:fillRef idx="0"/>
              <a:effectRef idx="0"/>
              <a:fontRef idx="minor"/>
            </p:style>
          </p:sp>
          <p:sp>
            <p:nvSpPr>
              <p:cNvPr id="122" name="Google Shape;234;p5"/>
              <p:cNvSpPr/>
              <p:nvPr/>
            </p:nvSpPr>
            <p:spPr>
              <a:xfrm>
                <a:off x="8571600" y="3429360"/>
                <a:ext cx="25560" cy="25560"/>
              </a:xfrm>
              <a:prstGeom prst="ellipse">
                <a:avLst/>
              </a:prstGeom>
              <a:solidFill>
                <a:schemeClr val="dk1"/>
              </a:solidFill>
              <a:ln w="0">
                <a:noFill/>
              </a:ln>
            </p:spPr>
            <p:style>
              <a:lnRef idx="0"/>
              <a:fillRef idx="0"/>
              <a:effectRef idx="0"/>
              <a:fontRef idx="minor"/>
            </p:style>
          </p:sp>
          <p:sp>
            <p:nvSpPr>
              <p:cNvPr id="123" name="Google Shape;235;p5"/>
              <p:cNvSpPr/>
              <p:nvPr/>
            </p:nvSpPr>
            <p:spPr>
              <a:xfrm>
                <a:off x="8645400" y="3429360"/>
                <a:ext cx="25560" cy="25560"/>
              </a:xfrm>
              <a:prstGeom prst="ellipse">
                <a:avLst/>
              </a:prstGeom>
              <a:solidFill>
                <a:schemeClr val="dk1"/>
              </a:solidFill>
              <a:ln w="0">
                <a:noFill/>
              </a:ln>
            </p:spPr>
            <p:style>
              <a:lnRef idx="0"/>
              <a:fillRef idx="0"/>
              <a:effectRef idx="0"/>
              <a:fontRef idx="minor"/>
            </p:style>
          </p:sp>
        </p:grpSp>
        <p:sp>
          <p:nvSpPr>
            <p:cNvPr id="124" name="Google Shape;236;p5"/>
            <p:cNvSpPr/>
            <p:nvPr/>
          </p:nvSpPr>
          <p:spPr>
            <a:xfrm>
              <a:off x="8407080" y="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25" name="Google Shape;237;p5"/>
            <p:cNvSpPr/>
            <p:nvPr/>
          </p:nvSpPr>
          <p:spPr>
            <a:xfrm>
              <a:off x="718200" y="298548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26" name="Google Shape;238;p5"/>
            <p:cNvSpPr/>
            <p:nvPr/>
          </p:nvSpPr>
          <p:spPr>
            <a:xfrm>
              <a:off x="671760" y="4587840"/>
              <a:ext cx="91080" cy="91080"/>
            </a:xfrm>
            <a:prstGeom prst="ellipse">
              <a:avLst/>
            </a:prstGeom>
            <a:solidFill>
              <a:schemeClr val="dk1"/>
            </a:solidFill>
            <a:ln w="9525">
              <a:solidFill>
                <a:srgbClr val="3d3d3d"/>
              </a:solidFill>
              <a:round/>
            </a:ln>
          </p:spPr>
          <p:style>
            <a:lnRef idx="0"/>
            <a:fillRef idx="0"/>
            <a:effectRef idx="0"/>
            <a:fontRef idx="minor"/>
          </p:style>
        </p:sp>
        <p:sp>
          <p:nvSpPr>
            <p:cNvPr id="127" name="Google Shape;239;p5"/>
            <p:cNvSpPr/>
            <p:nvPr/>
          </p:nvSpPr>
          <p:spPr>
            <a:xfrm>
              <a:off x="671760" y="3940200"/>
              <a:ext cx="91080" cy="91080"/>
            </a:xfrm>
            <a:prstGeom prst="ellipse">
              <a:avLst/>
            </a:prstGeom>
            <a:solidFill>
              <a:schemeClr val="dk1"/>
            </a:solidFill>
            <a:ln w="9525">
              <a:solidFill>
                <a:srgbClr val="3d3d3d"/>
              </a:solidFill>
              <a:round/>
            </a:ln>
          </p:spPr>
          <p:style>
            <a:lnRef idx="0"/>
            <a:fillRef idx="0"/>
            <a:effectRef idx="0"/>
            <a:fontRef idx="minor"/>
          </p:style>
        </p:sp>
        <p:sp>
          <p:nvSpPr>
            <p:cNvPr id="128" name="Google Shape;240;p5"/>
            <p:cNvSpPr/>
            <p:nvPr/>
          </p:nvSpPr>
          <p:spPr>
            <a:xfrm>
              <a:off x="8361000" y="1453680"/>
              <a:ext cx="91080" cy="91080"/>
            </a:xfrm>
            <a:prstGeom prst="ellipse">
              <a:avLst/>
            </a:prstGeom>
            <a:solidFill>
              <a:schemeClr val="dk1"/>
            </a:solidFill>
            <a:ln w="9525">
              <a:solidFill>
                <a:srgbClr val="3d3d3d"/>
              </a:solidFill>
              <a:round/>
            </a:ln>
          </p:spPr>
          <p:style>
            <a:lnRef idx="0"/>
            <a:fillRef idx="0"/>
            <a:effectRef idx="0"/>
            <a:fontRef idx="minor"/>
          </p:style>
        </p:sp>
        <p:sp>
          <p:nvSpPr>
            <p:cNvPr id="129" name="Google Shape;241;p5"/>
            <p:cNvSpPr/>
            <p:nvPr/>
          </p:nvSpPr>
          <p:spPr>
            <a:xfrm>
              <a:off x="8361000" y="234720"/>
              <a:ext cx="91080" cy="91080"/>
            </a:xfrm>
            <a:prstGeom prst="ellipse">
              <a:avLst/>
            </a:prstGeom>
            <a:solidFill>
              <a:schemeClr val="dk1"/>
            </a:solidFill>
            <a:ln w="9525">
              <a:solidFill>
                <a:srgbClr val="3d3d3d"/>
              </a:solidFill>
              <a:round/>
            </a:ln>
          </p:spPr>
          <p:style>
            <a:lnRef idx="0"/>
            <a:fillRef idx="0"/>
            <a:effectRef idx="0"/>
            <a:fontRef idx="minor"/>
          </p:style>
        </p:sp>
      </p:grpSp>
      <p:sp>
        <p:nvSpPr>
          <p:cNvPr id="13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31"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94000"/>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32"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94000"/>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07" name="Google Shape;44;p3"/>
          <p:cNvGrpSpPr/>
          <p:nvPr/>
        </p:nvGrpSpPr>
        <p:grpSpPr>
          <a:xfrm>
            <a:off x="2132640" y="713160"/>
            <a:ext cx="4877280" cy="3715560"/>
            <a:chOff x="2132640" y="713160"/>
            <a:chExt cx="4877280" cy="3715560"/>
          </a:xfrm>
        </p:grpSpPr>
        <p:sp>
          <p:nvSpPr>
            <p:cNvPr id="208" name="Google Shape;45;p3"/>
            <p:cNvSpPr/>
            <p:nvPr/>
          </p:nvSpPr>
          <p:spPr>
            <a:xfrm>
              <a:off x="2132640" y="713520"/>
              <a:ext cx="4877280" cy="3714840"/>
            </a:xfrm>
            <a:custGeom>
              <a:avLst/>
              <a:gdLst/>
              <a:ahLst/>
              <a:rect l="l" t="t" r="r" b="b"/>
              <a:pathLst>
                <a:path w="272401" h="207444">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w="0">
              <a:noFill/>
            </a:ln>
          </p:spPr>
          <p:style>
            <a:lnRef idx="0"/>
            <a:fillRef idx="0"/>
            <a:effectRef idx="0"/>
            <a:fontRef idx="minor"/>
          </p:style>
        </p:sp>
        <p:sp>
          <p:nvSpPr>
            <p:cNvPr id="209" name="Google Shape;46;p3"/>
            <p:cNvSpPr/>
            <p:nvPr/>
          </p:nvSpPr>
          <p:spPr>
            <a:xfrm>
              <a:off x="2198880" y="713160"/>
              <a:ext cx="4709160" cy="3715560"/>
            </a:xfrm>
            <a:custGeom>
              <a:avLst/>
              <a:gdLst/>
              <a:ahLst/>
              <a:rect l="l" t="t" r="r" b="b"/>
              <a:pathLst>
                <a:path w="263009" h="20748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w="0">
              <a:noFill/>
            </a:ln>
          </p:spPr>
          <p:style>
            <a:lnRef idx="0"/>
            <a:fillRef idx="0"/>
            <a:effectRef idx="0"/>
            <a:fontRef idx="minor"/>
          </p:style>
        </p:sp>
      </p:grpSp>
      <p:grpSp>
        <p:nvGrpSpPr>
          <p:cNvPr id="210" name="Google Shape;50;p3"/>
          <p:cNvGrpSpPr/>
          <p:nvPr/>
        </p:nvGrpSpPr>
        <p:grpSpPr>
          <a:xfrm>
            <a:off x="432720" y="0"/>
            <a:ext cx="8277120" cy="5165640"/>
            <a:chOff x="432720" y="0"/>
            <a:chExt cx="8277120" cy="5165640"/>
          </a:xfrm>
        </p:grpSpPr>
        <p:sp>
          <p:nvSpPr>
            <p:cNvPr id="211" name="Google Shape;51;p3"/>
            <p:cNvSpPr/>
            <p:nvPr/>
          </p:nvSpPr>
          <p:spPr>
            <a:xfrm rot="10800000">
              <a:off x="8420040" y="266580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212" name="Google Shape;52;p3"/>
            <p:cNvGrpSpPr/>
            <p:nvPr/>
          </p:nvGrpSpPr>
          <p:grpSpPr>
            <a:xfrm>
              <a:off x="8129520" y="4292280"/>
              <a:ext cx="580320" cy="581040"/>
              <a:chOff x="8129520" y="4292280"/>
              <a:chExt cx="580320" cy="581040"/>
            </a:xfrm>
          </p:grpSpPr>
          <p:sp>
            <p:nvSpPr>
              <p:cNvPr id="213" name="Google Shape;53;p3"/>
              <p:cNvSpPr/>
              <p:nvPr/>
            </p:nvSpPr>
            <p:spPr>
              <a:xfrm>
                <a:off x="8133840" y="42973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214" name="Google Shape;54;p3"/>
              <p:cNvSpPr/>
              <p:nvPr/>
            </p:nvSpPr>
            <p:spPr>
              <a:xfrm>
                <a:off x="8129520" y="42922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215" name="Google Shape;55;p3"/>
              <p:cNvSpPr/>
              <p:nvPr/>
            </p:nvSpPr>
            <p:spPr>
              <a:xfrm>
                <a:off x="8206200" y="436968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216" name="Google Shape;56;p3"/>
              <p:cNvSpPr/>
              <p:nvPr/>
            </p:nvSpPr>
            <p:spPr>
              <a:xfrm>
                <a:off x="8201880" y="43646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217" name="Google Shape;57;p3"/>
              <p:cNvSpPr/>
              <p:nvPr/>
            </p:nvSpPr>
            <p:spPr>
              <a:xfrm>
                <a:off x="8284680" y="44481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218" name="Google Shape;58;p3"/>
              <p:cNvSpPr/>
              <p:nvPr/>
            </p:nvSpPr>
            <p:spPr>
              <a:xfrm>
                <a:off x="8280360" y="44438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219" name="Google Shape;59;p3"/>
            <p:cNvGrpSpPr/>
            <p:nvPr/>
          </p:nvGrpSpPr>
          <p:grpSpPr>
            <a:xfrm>
              <a:off x="8274240" y="3720600"/>
              <a:ext cx="290520" cy="291240"/>
              <a:chOff x="8274240" y="3720600"/>
              <a:chExt cx="290520" cy="291240"/>
            </a:xfrm>
          </p:grpSpPr>
          <p:sp>
            <p:nvSpPr>
              <p:cNvPr id="220" name="Google Shape;60;p3"/>
              <p:cNvSpPr/>
              <p:nvPr/>
            </p:nvSpPr>
            <p:spPr>
              <a:xfrm>
                <a:off x="8279280" y="37256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221" name="Google Shape;61;p3"/>
              <p:cNvSpPr/>
              <p:nvPr/>
            </p:nvSpPr>
            <p:spPr>
              <a:xfrm>
                <a:off x="8274240" y="37206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222" name="Google Shape;62;p3"/>
              <p:cNvSpPr/>
              <p:nvPr/>
            </p:nvSpPr>
            <p:spPr>
              <a:xfrm>
                <a:off x="8341200" y="37875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223" name="Google Shape;63;p3"/>
              <p:cNvSpPr/>
              <p:nvPr/>
            </p:nvSpPr>
            <p:spPr>
              <a:xfrm>
                <a:off x="8336520" y="37828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224" name="Google Shape;64;p3"/>
            <p:cNvGrpSpPr/>
            <p:nvPr/>
          </p:nvGrpSpPr>
          <p:grpSpPr>
            <a:xfrm>
              <a:off x="8332920" y="3212640"/>
              <a:ext cx="173520" cy="173520"/>
              <a:chOff x="8332920" y="3212640"/>
              <a:chExt cx="173520" cy="173520"/>
            </a:xfrm>
          </p:grpSpPr>
          <p:sp>
            <p:nvSpPr>
              <p:cNvPr id="225" name="Google Shape;65;p3"/>
              <p:cNvSpPr/>
              <p:nvPr/>
            </p:nvSpPr>
            <p:spPr>
              <a:xfrm>
                <a:off x="8337240" y="32176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226" name="Google Shape;66;p3"/>
              <p:cNvSpPr/>
              <p:nvPr/>
            </p:nvSpPr>
            <p:spPr>
              <a:xfrm>
                <a:off x="8332920" y="321264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227" name="Google Shape;67;p3"/>
              <p:cNvSpPr/>
              <p:nvPr/>
            </p:nvSpPr>
            <p:spPr>
              <a:xfrm>
                <a:off x="8373960" y="32536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228" name="Google Shape;68;p3"/>
              <p:cNvSpPr/>
              <p:nvPr/>
            </p:nvSpPr>
            <p:spPr>
              <a:xfrm>
                <a:off x="8368920" y="32493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229" name="Google Shape;69;p3"/>
            <p:cNvSpPr/>
            <p:nvPr/>
          </p:nvSpPr>
          <p:spPr>
            <a:xfrm>
              <a:off x="723600" y="72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230" name="Google Shape;70;p3"/>
            <p:cNvGrpSpPr/>
            <p:nvPr/>
          </p:nvGrpSpPr>
          <p:grpSpPr>
            <a:xfrm>
              <a:off x="434160" y="293040"/>
              <a:ext cx="580320" cy="581040"/>
              <a:chOff x="434160" y="293040"/>
              <a:chExt cx="580320" cy="581040"/>
            </a:xfrm>
          </p:grpSpPr>
          <p:sp>
            <p:nvSpPr>
              <p:cNvPr id="231" name="Google Shape;71;p3"/>
              <p:cNvSpPr/>
              <p:nvPr/>
            </p:nvSpPr>
            <p:spPr>
              <a:xfrm rot="10800000">
                <a:off x="438840" y="29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232" name="Google Shape;72;p3"/>
              <p:cNvSpPr/>
              <p:nvPr/>
            </p:nvSpPr>
            <p:spPr>
              <a:xfrm rot="10800000">
                <a:off x="434160" y="293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233" name="Google Shape;73;p3"/>
              <p:cNvSpPr/>
              <p:nvPr/>
            </p:nvSpPr>
            <p:spPr>
              <a:xfrm rot="10800000">
                <a:off x="511200" y="370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234" name="Google Shape;74;p3"/>
              <p:cNvSpPr/>
              <p:nvPr/>
            </p:nvSpPr>
            <p:spPr>
              <a:xfrm rot="10800000">
                <a:off x="506520" y="36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235" name="Google Shape;75;p3"/>
              <p:cNvSpPr/>
              <p:nvPr/>
            </p:nvSpPr>
            <p:spPr>
              <a:xfrm rot="10800000">
                <a:off x="590400" y="449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236" name="Google Shape;76;p3"/>
              <p:cNvSpPr/>
              <p:nvPr/>
            </p:nvSpPr>
            <p:spPr>
              <a:xfrm rot="10800000">
                <a:off x="585360" y="44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237" name="Google Shape;77;p3"/>
            <p:cNvGrpSpPr/>
            <p:nvPr/>
          </p:nvGrpSpPr>
          <p:grpSpPr>
            <a:xfrm>
              <a:off x="579240" y="1154520"/>
              <a:ext cx="290520" cy="291240"/>
              <a:chOff x="579240" y="1154520"/>
              <a:chExt cx="290520" cy="291240"/>
            </a:xfrm>
          </p:grpSpPr>
          <p:sp>
            <p:nvSpPr>
              <p:cNvPr id="238" name="Google Shape;78;p3"/>
              <p:cNvSpPr/>
              <p:nvPr/>
            </p:nvSpPr>
            <p:spPr>
              <a:xfrm rot="10800000">
                <a:off x="583560" y="1159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239" name="Google Shape;79;p3"/>
              <p:cNvSpPr/>
              <p:nvPr/>
            </p:nvSpPr>
            <p:spPr>
              <a:xfrm rot="10800000">
                <a:off x="579240" y="1154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240" name="Google Shape;80;p3"/>
              <p:cNvSpPr/>
              <p:nvPr/>
            </p:nvSpPr>
            <p:spPr>
              <a:xfrm rot="10800000">
                <a:off x="645840" y="1221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241" name="Google Shape;81;p3"/>
              <p:cNvSpPr/>
              <p:nvPr/>
            </p:nvSpPr>
            <p:spPr>
              <a:xfrm rot="10800000">
                <a:off x="641160" y="121716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242" name="Google Shape;82;p3"/>
            <p:cNvGrpSpPr/>
            <p:nvPr/>
          </p:nvGrpSpPr>
          <p:grpSpPr>
            <a:xfrm>
              <a:off x="637560" y="1780200"/>
              <a:ext cx="173520" cy="173520"/>
              <a:chOff x="637560" y="1780200"/>
              <a:chExt cx="173520" cy="173520"/>
            </a:xfrm>
          </p:grpSpPr>
          <p:sp>
            <p:nvSpPr>
              <p:cNvPr id="243" name="Google Shape;83;p3"/>
              <p:cNvSpPr/>
              <p:nvPr/>
            </p:nvSpPr>
            <p:spPr>
              <a:xfrm rot="10800000">
                <a:off x="642240" y="17845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244" name="Google Shape;84;p3"/>
              <p:cNvSpPr/>
              <p:nvPr/>
            </p:nvSpPr>
            <p:spPr>
              <a:xfrm rot="10800000">
                <a:off x="637560" y="178020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245" name="Google Shape;85;p3"/>
              <p:cNvSpPr/>
              <p:nvPr/>
            </p:nvSpPr>
            <p:spPr>
              <a:xfrm rot="10800000">
                <a:off x="678960" y="18208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246" name="Google Shape;86;p3"/>
              <p:cNvSpPr/>
              <p:nvPr/>
            </p:nvSpPr>
            <p:spPr>
              <a:xfrm rot="10800000">
                <a:off x="673920" y="18165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247" name="Google Shape;87;p3"/>
            <p:cNvGrpSpPr/>
            <p:nvPr/>
          </p:nvGrpSpPr>
          <p:grpSpPr>
            <a:xfrm>
              <a:off x="432720" y="2003040"/>
              <a:ext cx="173880" cy="25560"/>
              <a:chOff x="432720" y="2003040"/>
              <a:chExt cx="173880" cy="25560"/>
            </a:xfrm>
          </p:grpSpPr>
          <p:sp>
            <p:nvSpPr>
              <p:cNvPr id="248" name="Google Shape;88;p3"/>
              <p:cNvSpPr/>
              <p:nvPr/>
            </p:nvSpPr>
            <p:spPr>
              <a:xfrm>
                <a:off x="432720" y="2003040"/>
                <a:ext cx="25560" cy="25560"/>
              </a:xfrm>
              <a:prstGeom prst="ellipse">
                <a:avLst/>
              </a:prstGeom>
              <a:solidFill>
                <a:schemeClr val="dk1"/>
              </a:solidFill>
              <a:ln w="0">
                <a:noFill/>
              </a:ln>
            </p:spPr>
            <p:style>
              <a:lnRef idx="0"/>
              <a:fillRef idx="0"/>
              <a:effectRef idx="0"/>
              <a:fontRef idx="minor"/>
            </p:style>
          </p:sp>
          <p:sp>
            <p:nvSpPr>
              <p:cNvPr id="249" name="Google Shape;89;p3"/>
              <p:cNvSpPr/>
              <p:nvPr/>
            </p:nvSpPr>
            <p:spPr>
              <a:xfrm>
                <a:off x="506880" y="2003040"/>
                <a:ext cx="25560" cy="25560"/>
              </a:xfrm>
              <a:prstGeom prst="ellipse">
                <a:avLst/>
              </a:prstGeom>
              <a:solidFill>
                <a:schemeClr val="dk1"/>
              </a:solidFill>
              <a:ln w="0">
                <a:noFill/>
              </a:ln>
            </p:spPr>
            <p:style>
              <a:lnRef idx="0"/>
              <a:fillRef idx="0"/>
              <a:effectRef idx="0"/>
              <a:fontRef idx="minor"/>
            </p:style>
          </p:sp>
          <p:sp>
            <p:nvSpPr>
              <p:cNvPr id="250" name="Google Shape;90;p3"/>
              <p:cNvSpPr/>
              <p:nvPr/>
            </p:nvSpPr>
            <p:spPr>
              <a:xfrm>
                <a:off x="581040" y="2003040"/>
                <a:ext cx="25560" cy="25560"/>
              </a:xfrm>
              <a:prstGeom prst="ellipse">
                <a:avLst/>
              </a:prstGeom>
              <a:solidFill>
                <a:schemeClr val="dk1"/>
              </a:solidFill>
              <a:ln w="0">
                <a:noFill/>
              </a:ln>
            </p:spPr>
            <p:style>
              <a:lnRef idx="0"/>
              <a:fillRef idx="0"/>
              <a:effectRef idx="0"/>
              <a:fontRef idx="minor"/>
            </p:style>
          </p:sp>
        </p:grpSp>
        <p:grpSp>
          <p:nvGrpSpPr>
            <p:cNvPr id="251" name="Google Shape;91;p3"/>
            <p:cNvGrpSpPr/>
            <p:nvPr/>
          </p:nvGrpSpPr>
          <p:grpSpPr>
            <a:xfrm>
              <a:off x="788040" y="208440"/>
              <a:ext cx="173520" cy="25560"/>
              <a:chOff x="788040" y="208440"/>
              <a:chExt cx="173520" cy="25560"/>
            </a:xfrm>
          </p:grpSpPr>
          <p:sp>
            <p:nvSpPr>
              <p:cNvPr id="252" name="Google Shape;92;p3"/>
              <p:cNvSpPr/>
              <p:nvPr/>
            </p:nvSpPr>
            <p:spPr>
              <a:xfrm>
                <a:off x="788040" y="208440"/>
                <a:ext cx="25560" cy="25560"/>
              </a:xfrm>
              <a:prstGeom prst="ellipse">
                <a:avLst/>
              </a:prstGeom>
              <a:solidFill>
                <a:schemeClr val="dk1"/>
              </a:solidFill>
              <a:ln w="0">
                <a:noFill/>
              </a:ln>
            </p:spPr>
            <p:style>
              <a:lnRef idx="0"/>
              <a:fillRef idx="0"/>
              <a:effectRef idx="0"/>
              <a:fontRef idx="minor"/>
            </p:style>
          </p:sp>
          <p:sp>
            <p:nvSpPr>
              <p:cNvPr id="253" name="Google Shape;93;p3"/>
              <p:cNvSpPr/>
              <p:nvPr/>
            </p:nvSpPr>
            <p:spPr>
              <a:xfrm>
                <a:off x="862200" y="208440"/>
                <a:ext cx="25560" cy="25560"/>
              </a:xfrm>
              <a:prstGeom prst="ellipse">
                <a:avLst/>
              </a:prstGeom>
              <a:solidFill>
                <a:schemeClr val="dk1"/>
              </a:solidFill>
              <a:ln w="0">
                <a:noFill/>
              </a:ln>
            </p:spPr>
            <p:style>
              <a:lnRef idx="0"/>
              <a:fillRef idx="0"/>
              <a:effectRef idx="0"/>
              <a:fontRef idx="minor"/>
            </p:style>
          </p:sp>
          <p:sp>
            <p:nvSpPr>
              <p:cNvPr id="254" name="Google Shape;94;p3"/>
              <p:cNvSpPr/>
              <p:nvPr/>
            </p:nvSpPr>
            <p:spPr>
              <a:xfrm>
                <a:off x="936000" y="208440"/>
                <a:ext cx="25560" cy="25560"/>
              </a:xfrm>
              <a:prstGeom prst="ellipse">
                <a:avLst/>
              </a:prstGeom>
              <a:solidFill>
                <a:schemeClr val="dk1"/>
              </a:solidFill>
              <a:ln w="0">
                <a:noFill/>
              </a:ln>
            </p:spPr>
            <p:style>
              <a:lnRef idx="0"/>
              <a:fillRef idx="0"/>
              <a:effectRef idx="0"/>
              <a:fontRef idx="minor"/>
            </p:style>
          </p:sp>
        </p:grpSp>
        <p:grpSp>
          <p:nvGrpSpPr>
            <p:cNvPr id="255" name="Google Shape;95;p3"/>
            <p:cNvGrpSpPr/>
            <p:nvPr/>
          </p:nvGrpSpPr>
          <p:grpSpPr>
            <a:xfrm>
              <a:off x="8129520" y="4988880"/>
              <a:ext cx="173520" cy="25560"/>
              <a:chOff x="8129520" y="4988880"/>
              <a:chExt cx="173520" cy="25560"/>
            </a:xfrm>
          </p:grpSpPr>
          <p:sp>
            <p:nvSpPr>
              <p:cNvPr id="256" name="Google Shape;96;p3"/>
              <p:cNvSpPr/>
              <p:nvPr/>
            </p:nvSpPr>
            <p:spPr>
              <a:xfrm>
                <a:off x="8129520" y="4988880"/>
                <a:ext cx="25560" cy="25560"/>
              </a:xfrm>
              <a:prstGeom prst="ellipse">
                <a:avLst/>
              </a:prstGeom>
              <a:solidFill>
                <a:schemeClr val="dk1"/>
              </a:solidFill>
              <a:ln w="0">
                <a:noFill/>
              </a:ln>
            </p:spPr>
            <p:style>
              <a:lnRef idx="0"/>
              <a:fillRef idx="0"/>
              <a:effectRef idx="0"/>
              <a:fontRef idx="minor"/>
            </p:style>
          </p:sp>
          <p:sp>
            <p:nvSpPr>
              <p:cNvPr id="257" name="Google Shape;97;p3"/>
              <p:cNvSpPr/>
              <p:nvPr/>
            </p:nvSpPr>
            <p:spPr>
              <a:xfrm>
                <a:off x="8203320" y="4988880"/>
                <a:ext cx="25560" cy="25560"/>
              </a:xfrm>
              <a:prstGeom prst="ellipse">
                <a:avLst/>
              </a:prstGeom>
              <a:solidFill>
                <a:schemeClr val="dk1"/>
              </a:solidFill>
              <a:ln w="0">
                <a:noFill/>
              </a:ln>
            </p:spPr>
            <p:style>
              <a:lnRef idx="0"/>
              <a:fillRef idx="0"/>
              <a:effectRef idx="0"/>
              <a:fontRef idx="minor"/>
            </p:style>
          </p:sp>
          <p:sp>
            <p:nvSpPr>
              <p:cNvPr id="258" name="Google Shape;98;p3"/>
              <p:cNvSpPr/>
              <p:nvPr/>
            </p:nvSpPr>
            <p:spPr>
              <a:xfrm>
                <a:off x="8277480" y="4988880"/>
                <a:ext cx="25560" cy="25560"/>
              </a:xfrm>
              <a:prstGeom prst="ellipse">
                <a:avLst/>
              </a:prstGeom>
              <a:solidFill>
                <a:schemeClr val="dk1"/>
              </a:solidFill>
              <a:ln w="0">
                <a:noFill/>
              </a:ln>
            </p:spPr>
            <p:style>
              <a:lnRef idx="0"/>
              <a:fillRef idx="0"/>
              <a:effectRef idx="0"/>
              <a:fontRef idx="minor"/>
            </p:style>
          </p:sp>
        </p:grpSp>
        <p:grpSp>
          <p:nvGrpSpPr>
            <p:cNvPr id="259" name="Google Shape;99;p3"/>
            <p:cNvGrpSpPr/>
            <p:nvPr/>
          </p:nvGrpSpPr>
          <p:grpSpPr>
            <a:xfrm>
              <a:off x="8497440" y="3429360"/>
              <a:ext cx="173520" cy="25560"/>
              <a:chOff x="8497440" y="3429360"/>
              <a:chExt cx="173520" cy="25560"/>
            </a:xfrm>
          </p:grpSpPr>
          <p:sp>
            <p:nvSpPr>
              <p:cNvPr id="260" name="Google Shape;100;p3"/>
              <p:cNvSpPr/>
              <p:nvPr/>
            </p:nvSpPr>
            <p:spPr>
              <a:xfrm>
                <a:off x="8497440" y="3429360"/>
                <a:ext cx="25560" cy="25560"/>
              </a:xfrm>
              <a:prstGeom prst="ellipse">
                <a:avLst/>
              </a:prstGeom>
              <a:solidFill>
                <a:schemeClr val="dk1"/>
              </a:solidFill>
              <a:ln w="0">
                <a:noFill/>
              </a:ln>
            </p:spPr>
            <p:style>
              <a:lnRef idx="0"/>
              <a:fillRef idx="0"/>
              <a:effectRef idx="0"/>
              <a:fontRef idx="minor"/>
            </p:style>
          </p:sp>
          <p:sp>
            <p:nvSpPr>
              <p:cNvPr id="261" name="Google Shape;101;p3"/>
              <p:cNvSpPr/>
              <p:nvPr/>
            </p:nvSpPr>
            <p:spPr>
              <a:xfrm>
                <a:off x="8571600" y="3429360"/>
                <a:ext cx="25560" cy="25560"/>
              </a:xfrm>
              <a:prstGeom prst="ellipse">
                <a:avLst/>
              </a:prstGeom>
              <a:solidFill>
                <a:schemeClr val="dk1"/>
              </a:solidFill>
              <a:ln w="0">
                <a:noFill/>
              </a:ln>
            </p:spPr>
            <p:style>
              <a:lnRef idx="0"/>
              <a:fillRef idx="0"/>
              <a:effectRef idx="0"/>
              <a:fontRef idx="minor"/>
            </p:style>
          </p:sp>
          <p:sp>
            <p:nvSpPr>
              <p:cNvPr id="262" name="Google Shape;102;p3"/>
              <p:cNvSpPr/>
              <p:nvPr/>
            </p:nvSpPr>
            <p:spPr>
              <a:xfrm>
                <a:off x="8645400" y="3429360"/>
                <a:ext cx="25560" cy="25560"/>
              </a:xfrm>
              <a:prstGeom prst="ellipse">
                <a:avLst/>
              </a:prstGeom>
              <a:solidFill>
                <a:schemeClr val="dk1"/>
              </a:solidFill>
              <a:ln w="0">
                <a:noFill/>
              </a:ln>
            </p:spPr>
            <p:style>
              <a:lnRef idx="0"/>
              <a:fillRef idx="0"/>
              <a:effectRef idx="0"/>
              <a:fontRef idx="minor"/>
            </p:style>
          </p:sp>
        </p:grpSp>
        <p:sp>
          <p:nvSpPr>
            <p:cNvPr id="263" name="Google Shape;103;p3"/>
            <p:cNvSpPr/>
            <p:nvPr/>
          </p:nvSpPr>
          <p:spPr>
            <a:xfrm>
              <a:off x="8407080" y="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264" name="Google Shape;104;p3"/>
            <p:cNvSpPr/>
            <p:nvPr/>
          </p:nvSpPr>
          <p:spPr>
            <a:xfrm>
              <a:off x="718200" y="298548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265" name="Google Shape;105;p3"/>
            <p:cNvSpPr/>
            <p:nvPr/>
          </p:nvSpPr>
          <p:spPr>
            <a:xfrm>
              <a:off x="671760" y="4587840"/>
              <a:ext cx="91080" cy="91080"/>
            </a:xfrm>
            <a:prstGeom prst="ellipse">
              <a:avLst/>
            </a:prstGeom>
            <a:solidFill>
              <a:schemeClr val="dk1"/>
            </a:solidFill>
            <a:ln w="9525">
              <a:solidFill>
                <a:srgbClr val="3d3d3d"/>
              </a:solidFill>
              <a:round/>
            </a:ln>
          </p:spPr>
          <p:style>
            <a:lnRef idx="0"/>
            <a:fillRef idx="0"/>
            <a:effectRef idx="0"/>
            <a:fontRef idx="minor"/>
          </p:style>
        </p:sp>
        <p:sp>
          <p:nvSpPr>
            <p:cNvPr id="266" name="Google Shape;106;p3"/>
            <p:cNvSpPr/>
            <p:nvPr/>
          </p:nvSpPr>
          <p:spPr>
            <a:xfrm>
              <a:off x="671760" y="3940200"/>
              <a:ext cx="91080" cy="91080"/>
            </a:xfrm>
            <a:prstGeom prst="ellipse">
              <a:avLst/>
            </a:prstGeom>
            <a:solidFill>
              <a:schemeClr val="dk1"/>
            </a:solidFill>
            <a:ln w="9525">
              <a:solidFill>
                <a:srgbClr val="3d3d3d"/>
              </a:solidFill>
              <a:round/>
            </a:ln>
          </p:spPr>
          <p:style>
            <a:lnRef idx="0"/>
            <a:fillRef idx="0"/>
            <a:effectRef idx="0"/>
            <a:fontRef idx="minor"/>
          </p:style>
        </p:sp>
        <p:sp>
          <p:nvSpPr>
            <p:cNvPr id="267" name="Google Shape;107;p3"/>
            <p:cNvSpPr/>
            <p:nvPr/>
          </p:nvSpPr>
          <p:spPr>
            <a:xfrm>
              <a:off x="8361000" y="1453680"/>
              <a:ext cx="91080" cy="91080"/>
            </a:xfrm>
            <a:prstGeom prst="ellipse">
              <a:avLst/>
            </a:prstGeom>
            <a:solidFill>
              <a:schemeClr val="dk1"/>
            </a:solidFill>
            <a:ln w="9525">
              <a:solidFill>
                <a:srgbClr val="3d3d3d"/>
              </a:solidFill>
              <a:round/>
            </a:ln>
          </p:spPr>
          <p:style>
            <a:lnRef idx="0"/>
            <a:fillRef idx="0"/>
            <a:effectRef idx="0"/>
            <a:fontRef idx="minor"/>
          </p:style>
        </p:sp>
        <p:sp>
          <p:nvSpPr>
            <p:cNvPr id="268" name="Google Shape;108;p3"/>
            <p:cNvSpPr/>
            <p:nvPr/>
          </p:nvSpPr>
          <p:spPr>
            <a:xfrm>
              <a:off x="8361000" y="234720"/>
              <a:ext cx="91080" cy="91080"/>
            </a:xfrm>
            <a:prstGeom prst="ellipse">
              <a:avLst/>
            </a:prstGeom>
            <a:solidFill>
              <a:schemeClr val="dk1"/>
            </a:solidFill>
            <a:ln w="9525">
              <a:solidFill>
                <a:srgbClr val="3d3d3d"/>
              </a:solidFill>
              <a:round/>
            </a:ln>
          </p:spPr>
          <p:style>
            <a:lnRef idx="0"/>
            <a:fillRef idx="0"/>
            <a:effectRef idx="0"/>
            <a:fontRef idx="minor"/>
          </p:style>
        </p:sp>
      </p:grpSp>
      <p:sp>
        <p:nvSpPr>
          <p:cNvPr id="2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7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07" name="Google Shape;111;p4"/>
          <p:cNvGrpSpPr/>
          <p:nvPr/>
        </p:nvGrpSpPr>
        <p:grpSpPr>
          <a:xfrm>
            <a:off x="4484520" y="4433040"/>
            <a:ext cx="173520" cy="25560"/>
            <a:chOff x="4484520" y="4433040"/>
            <a:chExt cx="173520" cy="25560"/>
          </a:xfrm>
        </p:grpSpPr>
        <p:sp>
          <p:nvSpPr>
            <p:cNvPr id="308" name="Google Shape;112;p4"/>
            <p:cNvSpPr/>
            <p:nvPr/>
          </p:nvSpPr>
          <p:spPr>
            <a:xfrm>
              <a:off x="4484520" y="4433040"/>
              <a:ext cx="25560" cy="25560"/>
            </a:xfrm>
            <a:prstGeom prst="ellipse">
              <a:avLst/>
            </a:prstGeom>
            <a:solidFill>
              <a:schemeClr val="dk1"/>
            </a:solidFill>
            <a:ln w="0">
              <a:noFill/>
            </a:ln>
          </p:spPr>
          <p:style>
            <a:lnRef idx="0"/>
            <a:fillRef idx="0"/>
            <a:effectRef idx="0"/>
            <a:fontRef idx="minor"/>
          </p:style>
        </p:sp>
        <p:sp>
          <p:nvSpPr>
            <p:cNvPr id="309" name="Google Shape;113;p4"/>
            <p:cNvSpPr/>
            <p:nvPr/>
          </p:nvSpPr>
          <p:spPr>
            <a:xfrm>
              <a:off x="4558680" y="4433040"/>
              <a:ext cx="25560" cy="25560"/>
            </a:xfrm>
            <a:prstGeom prst="ellipse">
              <a:avLst/>
            </a:prstGeom>
            <a:solidFill>
              <a:schemeClr val="dk1"/>
            </a:solidFill>
            <a:ln w="0">
              <a:noFill/>
            </a:ln>
          </p:spPr>
          <p:style>
            <a:lnRef idx="0"/>
            <a:fillRef idx="0"/>
            <a:effectRef idx="0"/>
            <a:fontRef idx="minor"/>
          </p:style>
        </p:sp>
        <p:sp>
          <p:nvSpPr>
            <p:cNvPr id="310" name="Google Shape;114;p4"/>
            <p:cNvSpPr/>
            <p:nvPr/>
          </p:nvSpPr>
          <p:spPr>
            <a:xfrm>
              <a:off x="4632480" y="4433040"/>
              <a:ext cx="25560" cy="25560"/>
            </a:xfrm>
            <a:prstGeom prst="ellipse">
              <a:avLst/>
            </a:prstGeom>
            <a:solidFill>
              <a:schemeClr val="dk1"/>
            </a:solidFill>
            <a:ln w="0">
              <a:noFill/>
            </a:ln>
          </p:spPr>
          <p:style>
            <a:lnRef idx="0"/>
            <a:fillRef idx="0"/>
            <a:effectRef idx="0"/>
            <a:fontRef idx="minor"/>
          </p:style>
        </p:sp>
      </p:grpSp>
      <p:grpSp>
        <p:nvGrpSpPr>
          <p:cNvPr id="311" name="Google Shape;116;p4"/>
          <p:cNvGrpSpPr/>
          <p:nvPr/>
        </p:nvGrpSpPr>
        <p:grpSpPr>
          <a:xfrm>
            <a:off x="432720" y="0"/>
            <a:ext cx="8277120" cy="5165640"/>
            <a:chOff x="432720" y="0"/>
            <a:chExt cx="8277120" cy="5165640"/>
          </a:xfrm>
        </p:grpSpPr>
        <p:sp>
          <p:nvSpPr>
            <p:cNvPr id="312" name="Google Shape;117;p4"/>
            <p:cNvSpPr/>
            <p:nvPr/>
          </p:nvSpPr>
          <p:spPr>
            <a:xfrm rot="10800000">
              <a:off x="8420040" y="266580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313" name="Google Shape;118;p4"/>
            <p:cNvGrpSpPr/>
            <p:nvPr/>
          </p:nvGrpSpPr>
          <p:grpSpPr>
            <a:xfrm>
              <a:off x="8129520" y="4292280"/>
              <a:ext cx="580320" cy="581040"/>
              <a:chOff x="8129520" y="4292280"/>
              <a:chExt cx="580320" cy="581040"/>
            </a:xfrm>
          </p:grpSpPr>
          <p:sp>
            <p:nvSpPr>
              <p:cNvPr id="314" name="Google Shape;119;p4"/>
              <p:cNvSpPr/>
              <p:nvPr/>
            </p:nvSpPr>
            <p:spPr>
              <a:xfrm>
                <a:off x="8133840" y="429732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315" name="Google Shape;120;p4"/>
              <p:cNvSpPr/>
              <p:nvPr/>
            </p:nvSpPr>
            <p:spPr>
              <a:xfrm>
                <a:off x="8129520" y="429228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316" name="Google Shape;121;p4"/>
              <p:cNvSpPr/>
              <p:nvPr/>
            </p:nvSpPr>
            <p:spPr>
              <a:xfrm>
                <a:off x="8206200" y="436968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317" name="Google Shape;122;p4"/>
              <p:cNvSpPr/>
              <p:nvPr/>
            </p:nvSpPr>
            <p:spPr>
              <a:xfrm>
                <a:off x="8201880" y="436464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318" name="Google Shape;123;p4"/>
              <p:cNvSpPr/>
              <p:nvPr/>
            </p:nvSpPr>
            <p:spPr>
              <a:xfrm>
                <a:off x="8284680" y="44481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319" name="Google Shape;124;p4"/>
              <p:cNvSpPr/>
              <p:nvPr/>
            </p:nvSpPr>
            <p:spPr>
              <a:xfrm>
                <a:off x="8280360" y="444384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320" name="Google Shape;125;p4"/>
            <p:cNvGrpSpPr/>
            <p:nvPr/>
          </p:nvGrpSpPr>
          <p:grpSpPr>
            <a:xfrm>
              <a:off x="8274240" y="3720600"/>
              <a:ext cx="290520" cy="291240"/>
              <a:chOff x="8274240" y="3720600"/>
              <a:chExt cx="290520" cy="291240"/>
            </a:xfrm>
          </p:grpSpPr>
          <p:sp>
            <p:nvSpPr>
              <p:cNvPr id="321" name="Google Shape;126;p4"/>
              <p:cNvSpPr/>
              <p:nvPr/>
            </p:nvSpPr>
            <p:spPr>
              <a:xfrm>
                <a:off x="8279280" y="37256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322" name="Google Shape;127;p4"/>
              <p:cNvSpPr/>
              <p:nvPr/>
            </p:nvSpPr>
            <p:spPr>
              <a:xfrm>
                <a:off x="8274240" y="37206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323" name="Google Shape;128;p4"/>
              <p:cNvSpPr/>
              <p:nvPr/>
            </p:nvSpPr>
            <p:spPr>
              <a:xfrm>
                <a:off x="8341200" y="378756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324" name="Google Shape;129;p4"/>
              <p:cNvSpPr/>
              <p:nvPr/>
            </p:nvSpPr>
            <p:spPr>
              <a:xfrm>
                <a:off x="8336520" y="37828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325" name="Google Shape;130;p4"/>
            <p:cNvGrpSpPr/>
            <p:nvPr/>
          </p:nvGrpSpPr>
          <p:grpSpPr>
            <a:xfrm>
              <a:off x="8332920" y="3212640"/>
              <a:ext cx="173520" cy="173520"/>
              <a:chOff x="8332920" y="3212640"/>
              <a:chExt cx="173520" cy="173520"/>
            </a:xfrm>
          </p:grpSpPr>
          <p:sp>
            <p:nvSpPr>
              <p:cNvPr id="326" name="Google Shape;131;p4"/>
              <p:cNvSpPr/>
              <p:nvPr/>
            </p:nvSpPr>
            <p:spPr>
              <a:xfrm>
                <a:off x="8337240" y="321768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327" name="Google Shape;132;p4"/>
              <p:cNvSpPr/>
              <p:nvPr/>
            </p:nvSpPr>
            <p:spPr>
              <a:xfrm>
                <a:off x="8332920" y="321264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328" name="Google Shape;133;p4"/>
              <p:cNvSpPr/>
              <p:nvPr/>
            </p:nvSpPr>
            <p:spPr>
              <a:xfrm>
                <a:off x="8373960" y="32536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329" name="Google Shape;134;p4"/>
              <p:cNvSpPr/>
              <p:nvPr/>
            </p:nvSpPr>
            <p:spPr>
              <a:xfrm>
                <a:off x="8368920" y="32493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330" name="Google Shape;135;p4"/>
            <p:cNvSpPr/>
            <p:nvPr/>
          </p:nvSpPr>
          <p:spPr>
            <a:xfrm>
              <a:off x="723600" y="720"/>
              <a:ext cx="360" cy="2499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331" name="Google Shape;136;p4"/>
            <p:cNvGrpSpPr/>
            <p:nvPr/>
          </p:nvGrpSpPr>
          <p:grpSpPr>
            <a:xfrm>
              <a:off x="434160" y="293040"/>
              <a:ext cx="580320" cy="581040"/>
              <a:chOff x="434160" y="293040"/>
              <a:chExt cx="580320" cy="581040"/>
            </a:xfrm>
          </p:grpSpPr>
          <p:sp>
            <p:nvSpPr>
              <p:cNvPr id="332" name="Google Shape;137;p4"/>
              <p:cNvSpPr/>
              <p:nvPr/>
            </p:nvSpPr>
            <p:spPr>
              <a:xfrm rot="10800000">
                <a:off x="438840" y="298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333" name="Google Shape;138;p4"/>
              <p:cNvSpPr/>
              <p:nvPr/>
            </p:nvSpPr>
            <p:spPr>
              <a:xfrm rot="10800000">
                <a:off x="434160" y="293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334" name="Google Shape;139;p4"/>
              <p:cNvSpPr/>
              <p:nvPr/>
            </p:nvSpPr>
            <p:spPr>
              <a:xfrm rot="10800000">
                <a:off x="511200" y="370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335" name="Google Shape;140;p4"/>
              <p:cNvSpPr/>
              <p:nvPr/>
            </p:nvSpPr>
            <p:spPr>
              <a:xfrm rot="10800000">
                <a:off x="506520" y="365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336" name="Google Shape;141;p4"/>
              <p:cNvSpPr/>
              <p:nvPr/>
            </p:nvSpPr>
            <p:spPr>
              <a:xfrm rot="10800000">
                <a:off x="590400" y="449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337" name="Google Shape;142;p4"/>
              <p:cNvSpPr/>
              <p:nvPr/>
            </p:nvSpPr>
            <p:spPr>
              <a:xfrm rot="10800000">
                <a:off x="585360" y="444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338" name="Google Shape;143;p4"/>
            <p:cNvGrpSpPr/>
            <p:nvPr/>
          </p:nvGrpSpPr>
          <p:grpSpPr>
            <a:xfrm>
              <a:off x="579240" y="1154520"/>
              <a:ext cx="290520" cy="291240"/>
              <a:chOff x="579240" y="1154520"/>
              <a:chExt cx="290520" cy="291240"/>
            </a:xfrm>
          </p:grpSpPr>
          <p:sp>
            <p:nvSpPr>
              <p:cNvPr id="339" name="Google Shape;144;p4"/>
              <p:cNvSpPr/>
              <p:nvPr/>
            </p:nvSpPr>
            <p:spPr>
              <a:xfrm rot="10800000">
                <a:off x="583560" y="1159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340" name="Google Shape;145;p4"/>
              <p:cNvSpPr/>
              <p:nvPr/>
            </p:nvSpPr>
            <p:spPr>
              <a:xfrm rot="10800000">
                <a:off x="579240" y="1154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341" name="Google Shape;146;p4"/>
              <p:cNvSpPr/>
              <p:nvPr/>
            </p:nvSpPr>
            <p:spPr>
              <a:xfrm rot="10800000">
                <a:off x="645840" y="12218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342" name="Google Shape;147;p4"/>
              <p:cNvSpPr/>
              <p:nvPr/>
            </p:nvSpPr>
            <p:spPr>
              <a:xfrm rot="10800000">
                <a:off x="641160" y="121716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343" name="Google Shape;148;p4"/>
            <p:cNvGrpSpPr/>
            <p:nvPr/>
          </p:nvGrpSpPr>
          <p:grpSpPr>
            <a:xfrm>
              <a:off x="637560" y="1780200"/>
              <a:ext cx="173520" cy="173520"/>
              <a:chOff x="637560" y="1780200"/>
              <a:chExt cx="173520" cy="173520"/>
            </a:xfrm>
          </p:grpSpPr>
          <p:sp>
            <p:nvSpPr>
              <p:cNvPr id="344" name="Google Shape;149;p4"/>
              <p:cNvSpPr/>
              <p:nvPr/>
            </p:nvSpPr>
            <p:spPr>
              <a:xfrm rot="10800000">
                <a:off x="642240" y="17845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345" name="Google Shape;150;p4"/>
              <p:cNvSpPr/>
              <p:nvPr/>
            </p:nvSpPr>
            <p:spPr>
              <a:xfrm rot="10800000">
                <a:off x="637560" y="178020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346" name="Google Shape;151;p4"/>
              <p:cNvSpPr/>
              <p:nvPr/>
            </p:nvSpPr>
            <p:spPr>
              <a:xfrm rot="10800000">
                <a:off x="678960" y="18208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347" name="Google Shape;152;p4"/>
              <p:cNvSpPr/>
              <p:nvPr/>
            </p:nvSpPr>
            <p:spPr>
              <a:xfrm rot="10800000">
                <a:off x="673920" y="181656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348" name="Google Shape;153;p4"/>
            <p:cNvGrpSpPr/>
            <p:nvPr/>
          </p:nvGrpSpPr>
          <p:grpSpPr>
            <a:xfrm>
              <a:off x="432720" y="2003040"/>
              <a:ext cx="173880" cy="25560"/>
              <a:chOff x="432720" y="2003040"/>
              <a:chExt cx="173880" cy="25560"/>
            </a:xfrm>
          </p:grpSpPr>
          <p:sp>
            <p:nvSpPr>
              <p:cNvPr id="349" name="Google Shape;154;p4"/>
              <p:cNvSpPr/>
              <p:nvPr/>
            </p:nvSpPr>
            <p:spPr>
              <a:xfrm>
                <a:off x="432720" y="2003040"/>
                <a:ext cx="25560" cy="25560"/>
              </a:xfrm>
              <a:prstGeom prst="ellipse">
                <a:avLst/>
              </a:prstGeom>
              <a:solidFill>
                <a:schemeClr val="dk1"/>
              </a:solidFill>
              <a:ln w="0">
                <a:noFill/>
              </a:ln>
            </p:spPr>
            <p:style>
              <a:lnRef idx="0"/>
              <a:fillRef idx="0"/>
              <a:effectRef idx="0"/>
              <a:fontRef idx="minor"/>
            </p:style>
          </p:sp>
          <p:sp>
            <p:nvSpPr>
              <p:cNvPr id="350" name="Google Shape;155;p4"/>
              <p:cNvSpPr/>
              <p:nvPr/>
            </p:nvSpPr>
            <p:spPr>
              <a:xfrm>
                <a:off x="506880" y="2003040"/>
                <a:ext cx="25560" cy="25560"/>
              </a:xfrm>
              <a:prstGeom prst="ellipse">
                <a:avLst/>
              </a:prstGeom>
              <a:solidFill>
                <a:schemeClr val="dk1"/>
              </a:solidFill>
              <a:ln w="0">
                <a:noFill/>
              </a:ln>
            </p:spPr>
            <p:style>
              <a:lnRef idx="0"/>
              <a:fillRef idx="0"/>
              <a:effectRef idx="0"/>
              <a:fontRef idx="minor"/>
            </p:style>
          </p:sp>
          <p:sp>
            <p:nvSpPr>
              <p:cNvPr id="351" name="Google Shape;156;p4"/>
              <p:cNvSpPr/>
              <p:nvPr/>
            </p:nvSpPr>
            <p:spPr>
              <a:xfrm>
                <a:off x="581040" y="2003040"/>
                <a:ext cx="25560" cy="25560"/>
              </a:xfrm>
              <a:prstGeom prst="ellipse">
                <a:avLst/>
              </a:prstGeom>
              <a:solidFill>
                <a:schemeClr val="dk1"/>
              </a:solidFill>
              <a:ln w="0">
                <a:noFill/>
              </a:ln>
            </p:spPr>
            <p:style>
              <a:lnRef idx="0"/>
              <a:fillRef idx="0"/>
              <a:effectRef idx="0"/>
              <a:fontRef idx="minor"/>
            </p:style>
          </p:sp>
        </p:grpSp>
        <p:grpSp>
          <p:nvGrpSpPr>
            <p:cNvPr id="352" name="Google Shape;157;p4"/>
            <p:cNvGrpSpPr/>
            <p:nvPr/>
          </p:nvGrpSpPr>
          <p:grpSpPr>
            <a:xfrm>
              <a:off x="788040" y="208440"/>
              <a:ext cx="173520" cy="25560"/>
              <a:chOff x="788040" y="208440"/>
              <a:chExt cx="173520" cy="25560"/>
            </a:xfrm>
          </p:grpSpPr>
          <p:sp>
            <p:nvSpPr>
              <p:cNvPr id="353" name="Google Shape;158;p4"/>
              <p:cNvSpPr/>
              <p:nvPr/>
            </p:nvSpPr>
            <p:spPr>
              <a:xfrm>
                <a:off x="788040" y="208440"/>
                <a:ext cx="25560" cy="25560"/>
              </a:xfrm>
              <a:prstGeom prst="ellipse">
                <a:avLst/>
              </a:prstGeom>
              <a:solidFill>
                <a:schemeClr val="dk1"/>
              </a:solidFill>
              <a:ln w="0">
                <a:noFill/>
              </a:ln>
            </p:spPr>
            <p:style>
              <a:lnRef idx="0"/>
              <a:fillRef idx="0"/>
              <a:effectRef idx="0"/>
              <a:fontRef idx="minor"/>
            </p:style>
          </p:sp>
          <p:sp>
            <p:nvSpPr>
              <p:cNvPr id="354" name="Google Shape;159;p4"/>
              <p:cNvSpPr/>
              <p:nvPr/>
            </p:nvSpPr>
            <p:spPr>
              <a:xfrm>
                <a:off x="862200" y="208440"/>
                <a:ext cx="25560" cy="25560"/>
              </a:xfrm>
              <a:prstGeom prst="ellipse">
                <a:avLst/>
              </a:prstGeom>
              <a:solidFill>
                <a:schemeClr val="dk1"/>
              </a:solidFill>
              <a:ln w="0">
                <a:noFill/>
              </a:ln>
            </p:spPr>
            <p:style>
              <a:lnRef idx="0"/>
              <a:fillRef idx="0"/>
              <a:effectRef idx="0"/>
              <a:fontRef idx="minor"/>
            </p:style>
          </p:sp>
          <p:sp>
            <p:nvSpPr>
              <p:cNvPr id="355" name="Google Shape;160;p4"/>
              <p:cNvSpPr/>
              <p:nvPr/>
            </p:nvSpPr>
            <p:spPr>
              <a:xfrm>
                <a:off x="936000" y="208440"/>
                <a:ext cx="25560" cy="25560"/>
              </a:xfrm>
              <a:prstGeom prst="ellipse">
                <a:avLst/>
              </a:prstGeom>
              <a:solidFill>
                <a:schemeClr val="dk1"/>
              </a:solidFill>
              <a:ln w="0">
                <a:noFill/>
              </a:ln>
            </p:spPr>
            <p:style>
              <a:lnRef idx="0"/>
              <a:fillRef idx="0"/>
              <a:effectRef idx="0"/>
              <a:fontRef idx="minor"/>
            </p:style>
          </p:sp>
        </p:grpSp>
        <p:grpSp>
          <p:nvGrpSpPr>
            <p:cNvPr id="356" name="Google Shape;161;p4"/>
            <p:cNvGrpSpPr/>
            <p:nvPr/>
          </p:nvGrpSpPr>
          <p:grpSpPr>
            <a:xfrm>
              <a:off x="8129520" y="4988880"/>
              <a:ext cx="173520" cy="25560"/>
              <a:chOff x="8129520" y="4988880"/>
              <a:chExt cx="173520" cy="25560"/>
            </a:xfrm>
          </p:grpSpPr>
          <p:sp>
            <p:nvSpPr>
              <p:cNvPr id="357" name="Google Shape;162;p4"/>
              <p:cNvSpPr/>
              <p:nvPr/>
            </p:nvSpPr>
            <p:spPr>
              <a:xfrm>
                <a:off x="8129520" y="4988880"/>
                <a:ext cx="25560" cy="25560"/>
              </a:xfrm>
              <a:prstGeom prst="ellipse">
                <a:avLst/>
              </a:prstGeom>
              <a:solidFill>
                <a:schemeClr val="dk1"/>
              </a:solidFill>
              <a:ln w="0">
                <a:noFill/>
              </a:ln>
            </p:spPr>
            <p:style>
              <a:lnRef idx="0"/>
              <a:fillRef idx="0"/>
              <a:effectRef idx="0"/>
              <a:fontRef idx="minor"/>
            </p:style>
          </p:sp>
          <p:sp>
            <p:nvSpPr>
              <p:cNvPr id="358" name="Google Shape;163;p4"/>
              <p:cNvSpPr/>
              <p:nvPr/>
            </p:nvSpPr>
            <p:spPr>
              <a:xfrm>
                <a:off x="8203320" y="4988880"/>
                <a:ext cx="25560" cy="25560"/>
              </a:xfrm>
              <a:prstGeom prst="ellipse">
                <a:avLst/>
              </a:prstGeom>
              <a:solidFill>
                <a:schemeClr val="dk1"/>
              </a:solidFill>
              <a:ln w="0">
                <a:noFill/>
              </a:ln>
            </p:spPr>
            <p:style>
              <a:lnRef idx="0"/>
              <a:fillRef idx="0"/>
              <a:effectRef idx="0"/>
              <a:fontRef idx="minor"/>
            </p:style>
          </p:sp>
          <p:sp>
            <p:nvSpPr>
              <p:cNvPr id="359" name="Google Shape;164;p4"/>
              <p:cNvSpPr/>
              <p:nvPr/>
            </p:nvSpPr>
            <p:spPr>
              <a:xfrm>
                <a:off x="8277480" y="4988880"/>
                <a:ext cx="25560" cy="25560"/>
              </a:xfrm>
              <a:prstGeom prst="ellipse">
                <a:avLst/>
              </a:prstGeom>
              <a:solidFill>
                <a:schemeClr val="dk1"/>
              </a:solidFill>
              <a:ln w="0">
                <a:noFill/>
              </a:ln>
            </p:spPr>
            <p:style>
              <a:lnRef idx="0"/>
              <a:fillRef idx="0"/>
              <a:effectRef idx="0"/>
              <a:fontRef idx="minor"/>
            </p:style>
          </p:sp>
        </p:grpSp>
        <p:grpSp>
          <p:nvGrpSpPr>
            <p:cNvPr id="360" name="Google Shape;165;p4"/>
            <p:cNvGrpSpPr/>
            <p:nvPr/>
          </p:nvGrpSpPr>
          <p:grpSpPr>
            <a:xfrm>
              <a:off x="8497440" y="3429360"/>
              <a:ext cx="173520" cy="25560"/>
              <a:chOff x="8497440" y="3429360"/>
              <a:chExt cx="173520" cy="25560"/>
            </a:xfrm>
          </p:grpSpPr>
          <p:sp>
            <p:nvSpPr>
              <p:cNvPr id="361" name="Google Shape;166;p4"/>
              <p:cNvSpPr/>
              <p:nvPr/>
            </p:nvSpPr>
            <p:spPr>
              <a:xfrm>
                <a:off x="8497440" y="3429360"/>
                <a:ext cx="25560" cy="25560"/>
              </a:xfrm>
              <a:prstGeom prst="ellipse">
                <a:avLst/>
              </a:prstGeom>
              <a:solidFill>
                <a:schemeClr val="dk1"/>
              </a:solidFill>
              <a:ln w="0">
                <a:noFill/>
              </a:ln>
            </p:spPr>
            <p:style>
              <a:lnRef idx="0"/>
              <a:fillRef idx="0"/>
              <a:effectRef idx="0"/>
              <a:fontRef idx="minor"/>
            </p:style>
          </p:sp>
          <p:sp>
            <p:nvSpPr>
              <p:cNvPr id="362" name="Google Shape;167;p4"/>
              <p:cNvSpPr/>
              <p:nvPr/>
            </p:nvSpPr>
            <p:spPr>
              <a:xfrm>
                <a:off x="8571600" y="3429360"/>
                <a:ext cx="25560" cy="25560"/>
              </a:xfrm>
              <a:prstGeom prst="ellipse">
                <a:avLst/>
              </a:prstGeom>
              <a:solidFill>
                <a:schemeClr val="dk1"/>
              </a:solidFill>
              <a:ln w="0">
                <a:noFill/>
              </a:ln>
            </p:spPr>
            <p:style>
              <a:lnRef idx="0"/>
              <a:fillRef idx="0"/>
              <a:effectRef idx="0"/>
              <a:fontRef idx="minor"/>
            </p:style>
          </p:sp>
          <p:sp>
            <p:nvSpPr>
              <p:cNvPr id="363" name="Google Shape;168;p4"/>
              <p:cNvSpPr/>
              <p:nvPr/>
            </p:nvSpPr>
            <p:spPr>
              <a:xfrm>
                <a:off x="8645400" y="3429360"/>
                <a:ext cx="25560" cy="25560"/>
              </a:xfrm>
              <a:prstGeom prst="ellipse">
                <a:avLst/>
              </a:prstGeom>
              <a:solidFill>
                <a:schemeClr val="dk1"/>
              </a:solidFill>
              <a:ln w="0">
                <a:noFill/>
              </a:ln>
            </p:spPr>
            <p:style>
              <a:lnRef idx="0"/>
              <a:fillRef idx="0"/>
              <a:effectRef idx="0"/>
              <a:fontRef idx="minor"/>
            </p:style>
          </p:sp>
        </p:grpSp>
        <p:sp>
          <p:nvSpPr>
            <p:cNvPr id="364" name="Google Shape;169;p4"/>
            <p:cNvSpPr/>
            <p:nvPr/>
          </p:nvSpPr>
          <p:spPr>
            <a:xfrm>
              <a:off x="8407080" y="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365" name="Google Shape;170;p4"/>
            <p:cNvSpPr/>
            <p:nvPr/>
          </p:nvSpPr>
          <p:spPr>
            <a:xfrm>
              <a:off x="718200" y="2985480"/>
              <a:ext cx="360" cy="2159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366" name="Google Shape;171;p4"/>
            <p:cNvSpPr/>
            <p:nvPr/>
          </p:nvSpPr>
          <p:spPr>
            <a:xfrm>
              <a:off x="671760" y="4587840"/>
              <a:ext cx="91080" cy="91080"/>
            </a:xfrm>
            <a:prstGeom prst="ellipse">
              <a:avLst/>
            </a:prstGeom>
            <a:solidFill>
              <a:schemeClr val="dk1"/>
            </a:solidFill>
            <a:ln w="9525">
              <a:solidFill>
                <a:srgbClr val="3d3d3d"/>
              </a:solidFill>
              <a:round/>
            </a:ln>
          </p:spPr>
          <p:style>
            <a:lnRef idx="0"/>
            <a:fillRef idx="0"/>
            <a:effectRef idx="0"/>
            <a:fontRef idx="minor"/>
          </p:style>
        </p:sp>
        <p:sp>
          <p:nvSpPr>
            <p:cNvPr id="367" name="Google Shape;172;p4"/>
            <p:cNvSpPr/>
            <p:nvPr/>
          </p:nvSpPr>
          <p:spPr>
            <a:xfrm>
              <a:off x="671760" y="3940200"/>
              <a:ext cx="91080" cy="91080"/>
            </a:xfrm>
            <a:prstGeom prst="ellipse">
              <a:avLst/>
            </a:prstGeom>
            <a:solidFill>
              <a:schemeClr val="dk1"/>
            </a:solidFill>
            <a:ln w="9525">
              <a:solidFill>
                <a:srgbClr val="3d3d3d"/>
              </a:solidFill>
              <a:round/>
            </a:ln>
          </p:spPr>
          <p:style>
            <a:lnRef idx="0"/>
            <a:fillRef idx="0"/>
            <a:effectRef idx="0"/>
            <a:fontRef idx="minor"/>
          </p:style>
        </p:sp>
        <p:sp>
          <p:nvSpPr>
            <p:cNvPr id="368" name="Google Shape;173;p4"/>
            <p:cNvSpPr/>
            <p:nvPr/>
          </p:nvSpPr>
          <p:spPr>
            <a:xfrm>
              <a:off x="8361000" y="1453680"/>
              <a:ext cx="91080" cy="91080"/>
            </a:xfrm>
            <a:prstGeom prst="ellipse">
              <a:avLst/>
            </a:prstGeom>
            <a:solidFill>
              <a:schemeClr val="dk1"/>
            </a:solidFill>
            <a:ln w="9525">
              <a:solidFill>
                <a:srgbClr val="3d3d3d"/>
              </a:solidFill>
              <a:round/>
            </a:ln>
          </p:spPr>
          <p:style>
            <a:lnRef idx="0"/>
            <a:fillRef idx="0"/>
            <a:effectRef idx="0"/>
            <a:fontRef idx="minor"/>
          </p:style>
        </p:sp>
        <p:sp>
          <p:nvSpPr>
            <p:cNvPr id="369" name="Google Shape;174;p4"/>
            <p:cNvSpPr/>
            <p:nvPr/>
          </p:nvSpPr>
          <p:spPr>
            <a:xfrm>
              <a:off x="8361000" y="234720"/>
              <a:ext cx="91080" cy="91080"/>
            </a:xfrm>
            <a:prstGeom prst="ellipse">
              <a:avLst/>
            </a:prstGeom>
            <a:solidFill>
              <a:schemeClr val="dk1"/>
            </a:solidFill>
            <a:ln w="9525">
              <a:solidFill>
                <a:srgbClr val="3d3d3d"/>
              </a:solidFill>
              <a:round/>
            </a:ln>
          </p:spPr>
          <p:style>
            <a:lnRef idx="0"/>
            <a:fillRef idx="0"/>
            <a:effectRef idx="0"/>
            <a:fontRef idx="minor"/>
          </p:style>
        </p:sp>
      </p:grpSp>
      <p:sp>
        <p:nvSpPr>
          <p:cNvPr id="3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7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8" name="Google Shape;675;p15"/>
          <p:cNvSpPr/>
          <p:nvPr/>
        </p:nvSpPr>
        <p:spPr>
          <a:xfrm rot="10800000">
            <a:off x="8110440" y="501840"/>
            <a:ext cx="736200" cy="7362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409" name="Google Shape;676;p15"/>
          <p:cNvSpPr/>
          <p:nvPr/>
        </p:nvSpPr>
        <p:spPr>
          <a:xfrm>
            <a:off x="582480" y="282240"/>
            <a:ext cx="1211400" cy="4212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410" name="Google Shape;677;p15"/>
          <p:cNvSpPr/>
          <p:nvPr/>
        </p:nvSpPr>
        <p:spPr>
          <a:xfrm flipH="1" rot="10800000">
            <a:off x="0" y="275400"/>
            <a:ext cx="581040" cy="6530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411" name="Google Shape;678;p15"/>
          <p:cNvGrpSpPr/>
          <p:nvPr/>
        </p:nvGrpSpPr>
        <p:grpSpPr>
          <a:xfrm>
            <a:off x="422640" y="125280"/>
            <a:ext cx="290520" cy="291240"/>
            <a:chOff x="422640" y="125280"/>
            <a:chExt cx="290520" cy="291240"/>
          </a:xfrm>
        </p:grpSpPr>
        <p:sp>
          <p:nvSpPr>
            <p:cNvPr id="412" name="Google Shape;679;p15"/>
            <p:cNvSpPr/>
            <p:nvPr/>
          </p:nvSpPr>
          <p:spPr>
            <a:xfrm flipH="1">
              <a:off x="426600" y="13032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413" name="Google Shape;680;p15"/>
            <p:cNvSpPr/>
            <p:nvPr/>
          </p:nvSpPr>
          <p:spPr>
            <a:xfrm flipH="1">
              <a:off x="422280" y="12528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414" name="Google Shape;681;p15"/>
            <p:cNvSpPr/>
            <p:nvPr/>
          </p:nvSpPr>
          <p:spPr>
            <a:xfrm flipH="1">
              <a:off x="489240" y="1922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415" name="Google Shape;682;p15"/>
            <p:cNvSpPr/>
            <p:nvPr/>
          </p:nvSpPr>
          <p:spPr>
            <a:xfrm flipH="1">
              <a:off x="484200" y="18792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416" name="Google Shape;683;p15"/>
          <p:cNvGrpSpPr/>
          <p:nvPr/>
        </p:nvGrpSpPr>
        <p:grpSpPr>
          <a:xfrm>
            <a:off x="1637280" y="558000"/>
            <a:ext cx="291600" cy="291960"/>
            <a:chOff x="1637280" y="558000"/>
            <a:chExt cx="291600" cy="291960"/>
          </a:xfrm>
        </p:grpSpPr>
        <p:sp>
          <p:nvSpPr>
            <p:cNvPr id="417" name="Google Shape;684;p15"/>
            <p:cNvSpPr/>
            <p:nvPr/>
          </p:nvSpPr>
          <p:spPr>
            <a:xfrm flipH="1">
              <a:off x="1639440" y="56052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418" name="Google Shape;685;p15"/>
            <p:cNvSpPr/>
            <p:nvPr/>
          </p:nvSpPr>
          <p:spPr>
            <a:xfrm flipH="1">
              <a:off x="1637280" y="55800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419" name="Google Shape;686;p15"/>
            <p:cNvSpPr/>
            <p:nvPr/>
          </p:nvSpPr>
          <p:spPr>
            <a:xfrm flipH="1">
              <a:off x="1676160" y="59724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420" name="Google Shape;687;p15"/>
            <p:cNvSpPr/>
            <p:nvPr/>
          </p:nvSpPr>
          <p:spPr>
            <a:xfrm flipH="1">
              <a:off x="1673640" y="59472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421" name="Google Shape;688;p15"/>
            <p:cNvSpPr/>
            <p:nvPr/>
          </p:nvSpPr>
          <p:spPr>
            <a:xfrm flipH="1">
              <a:off x="1715760" y="63684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422" name="Google Shape;689;p15"/>
            <p:cNvSpPr/>
            <p:nvPr/>
          </p:nvSpPr>
          <p:spPr>
            <a:xfrm flipH="1">
              <a:off x="1713240" y="63468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423" name="Google Shape;690;p15"/>
          <p:cNvGrpSpPr/>
          <p:nvPr/>
        </p:nvGrpSpPr>
        <p:grpSpPr>
          <a:xfrm>
            <a:off x="1591920" y="362520"/>
            <a:ext cx="173520" cy="25560"/>
            <a:chOff x="1591920" y="362520"/>
            <a:chExt cx="173520" cy="25560"/>
          </a:xfrm>
        </p:grpSpPr>
        <p:sp>
          <p:nvSpPr>
            <p:cNvPr id="424" name="Google Shape;691;p15"/>
            <p:cNvSpPr/>
            <p:nvPr/>
          </p:nvSpPr>
          <p:spPr>
            <a:xfrm>
              <a:off x="1591920" y="362520"/>
              <a:ext cx="25560" cy="25560"/>
            </a:xfrm>
            <a:prstGeom prst="ellipse">
              <a:avLst/>
            </a:prstGeom>
            <a:solidFill>
              <a:schemeClr val="dk1"/>
            </a:solidFill>
            <a:ln w="0">
              <a:noFill/>
            </a:ln>
          </p:spPr>
          <p:style>
            <a:lnRef idx="0"/>
            <a:fillRef idx="0"/>
            <a:effectRef idx="0"/>
            <a:fontRef idx="minor"/>
          </p:style>
        </p:sp>
        <p:sp>
          <p:nvSpPr>
            <p:cNvPr id="425" name="Google Shape;692;p15"/>
            <p:cNvSpPr/>
            <p:nvPr/>
          </p:nvSpPr>
          <p:spPr>
            <a:xfrm>
              <a:off x="1665720" y="362520"/>
              <a:ext cx="25560" cy="25560"/>
            </a:xfrm>
            <a:prstGeom prst="ellipse">
              <a:avLst/>
            </a:prstGeom>
            <a:solidFill>
              <a:schemeClr val="dk1"/>
            </a:solidFill>
            <a:ln w="0">
              <a:noFill/>
            </a:ln>
          </p:spPr>
          <p:style>
            <a:lnRef idx="0"/>
            <a:fillRef idx="0"/>
            <a:effectRef idx="0"/>
            <a:fontRef idx="minor"/>
          </p:style>
        </p:sp>
        <p:sp>
          <p:nvSpPr>
            <p:cNvPr id="426" name="Google Shape;693;p15"/>
            <p:cNvSpPr/>
            <p:nvPr/>
          </p:nvSpPr>
          <p:spPr>
            <a:xfrm>
              <a:off x="1739880" y="362520"/>
              <a:ext cx="25560" cy="25560"/>
            </a:xfrm>
            <a:prstGeom prst="ellipse">
              <a:avLst/>
            </a:prstGeom>
            <a:solidFill>
              <a:schemeClr val="dk1"/>
            </a:solidFill>
            <a:ln w="0">
              <a:noFill/>
            </a:ln>
          </p:spPr>
          <p:style>
            <a:lnRef idx="0"/>
            <a:fillRef idx="0"/>
            <a:effectRef idx="0"/>
            <a:fontRef idx="minor"/>
          </p:style>
        </p:sp>
      </p:grpSp>
      <p:sp>
        <p:nvSpPr>
          <p:cNvPr id="427" name="Google Shape;694;p15"/>
          <p:cNvSpPr/>
          <p:nvPr/>
        </p:nvSpPr>
        <p:spPr>
          <a:xfrm flipH="1">
            <a:off x="8150040" y="6840"/>
            <a:ext cx="1001160" cy="492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428" name="Google Shape;695;p15"/>
          <p:cNvGrpSpPr/>
          <p:nvPr/>
        </p:nvGrpSpPr>
        <p:grpSpPr>
          <a:xfrm>
            <a:off x="7823880" y="202320"/>
            <a:ext cx="580320" cy="581040"/>
            <a:chOff x="7823880" y="202320"/>
            <a:chExt cx="580320" cy="581040"/>
          </a:xfrm>
        </p:grpSpPr>
        <p:sp>
          <p:nvSpPr>
            <p:cNvPr id="429" name="Google Shape;696;p15"/>
            <p:cNvSpPr/>
            <p:nvPr/>
          </p:nvSpPr>
          <p:spPr>
            <a:xfrm>
              <a:off x="7828200" y="20736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430" name="Google Shape;697;p15"/>
            <p:cNvSpPr/>
            <p:nvPr/>
          </p:nvSpPr>
          <p:spPr>
            <a:xfrm>
              <a:off x="7823880" y="20232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431" name="Google Shape;698;p15"/>
            <p:cNvSpPr/>
            <p:nvPr/>
          </p:nvSpPr>
          <p:spPr>
            <a:xfrm>
              <a:off x="7900920" y="27972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432" name="Google Shape;699;p15"/>
            <p:cNvSpPr/>
            <p:nvPr/>
          </p:nvSpPr>
          <p:spPr>
            <a:xfrm>
              <a:off x="7896240" y="27468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433" name="Google Shape;700;p15"/>
            <p:cNvSpPr/>
            <p:nvPr/>
          </p:nvSpPr>
          <p:spPr>
            <a:xfrm>
              <a:off x="7979400" y="35856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434" name="Google Shape;701;p15"/>
            <p:cNvSpPr/>
            <p:nvPr/>
          </p:nvSpPr>
          <p:spPr>
            <a:xfrm>
              <a:off x="7975080" y="35388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435" name="Google Shape;702;p15"/>
          <p:cNvGrpSpPr/>
          <p:nvPr/>
        </p:nvGrpSpPr>
        <p:grpSpPr>
          <a:xfrm>
            <a:off x="8697600" y="1117440"/>
            <a:ext cx="290520" cy="291240"/>
            <a:chOff x="8697600" y="1117440"/>
            <a:chExt cx="290520" cy="291240"/>
          </a:xfrm>
        </p:grpSpPr>
        <p:sp>
          <p:nvSpPr>
            <p:cNvPr id="436" name="Google Shape;703;p15"/>
            <p:cNvSpPr/>
            <p:nvPr/>
          </p:nvSpPr>
          <p:spPr>
            <a:xfrm flipH="1">
              <a:off x="8701560" y="112248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437" name="Google Shape;704;p15"/>
            <p:cNvSpPr/>
            <p:nvPr/>
          </p:nvSpPr>
          <p:spPr>
            <a:xfrm flipH="1">
              <a:off x="8697240" y="111744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438" name="Google Shape;705;p15"/>
            <p:cNvSpPr/>
            <p:nvPr/>
          </p:nvSpPr>
          <p:spPr>
            <a:xfrm flipH="1">
              <a:off x="8764200" y="118440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439" name="Google Shape;706;p15"/>
            <p:cNvSpPr/>
            <p:nvPr/>
          </p:nvSpPr>
          <p:spPr>
            <a:xfrm flipH="1">
              <a:off x="8759160" y="117972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440" name="Google Shape;707;p15"/>
          <p:cNvGrpSpPr/>
          <p:nvPr/>
        </p:nvGrpSpPr>
        <p:grpSpPr>
          <a:xfrm>
            <a:off x="8678520" y="1581840"/>
            <a:ext cx="173520" cy="25560"/>
            <a:chOff x="8678520" y="1581840"/>
            <a:chExt cx="173520" cy="25560"/>
          </a:xfrm>
        </p:grpSpPr>
        <p:sp>
          <p:nvSpPr>
            <p:cNvPr id="441" name="Google Shape;708;p15"/>
            <p:cNvSpPr/>
            <p:nvPr/>
          </p:nvSpPr>
          <p:spPr>
            <a:xfrm>
              <a:off x="8678520" y="1581840"/>
              <a:ext cx="25560" cy="25560"/>
            </a:xfrm>
            <a:prstGeom prst="ellipse">
              <a:avLst/>
            </a:prstGeom>
            <a:solidFill>
              <a:schemeClr val="dk1"/>
            </a:solidFill>
            <a:ln w="0">
              <a:noFill/>
            </a:ln>
          </p:spPr>
          <p:style>
            <a:lnRef idx="0"/>
            <a:fillRef idx="0"/>
            <a:effectRef idx="0"/>
            <a:fontRef idx="minor"/>
          </p:style>
        </p:sp>
        <p:sp>
          <p:nvSpPr>
            <p:cNvPr id="442" name="Google Shape;709;p15"/>
            <p:cNvSpPr/>
            <p:nvPr/>
          </p:nvSpPr>
          <p:spPr>
            <a:xfrm>
              <a:off x="8752320" y="1581840"/>
              <a:ext cx="25560" cy="25560"/>
            </a:xfrm>
            <a:prstGeom prst="ellipse">
              <a:avLst/>
            </a:prstGeom>
            <a:solidFill>
              <a:schemeClr val="dk1"/>
            </a:solidFill>
            <a:ln w="0">
              <a:noFill/>
            </a:ln>
          </p:spPr>
          <p:style>
            <a:lnRef idx="0"/>
            <a:fillRef idx="0"/>
            <a:effectRef idx="0"/>
            <a:fontRef idx="minor"/>
          </p:style>
        </p:sp>
        <p:sp>
          <p:nvSpPr>
            <p:cNvPr id="443" name="Google Shape;710;p15"/>
            <p:cNvSpPr/>
            <p:nvPr/>
          </p:nvSpPr>
          <p:spPr>
            <a:xfrm>
              <a:off x="8826480" y="1581840"/>
              <a:ext cx="25560" cy="25560"/>
            </a:xfrm>
            <a:prstGeom prst="ellipse">
              <a:avLst/>
            </a:prstGeom>
            <a:solidFill>
              <a:schemeClr val="dk1"/>
            </a:solidFill>
            <a:ln w="0">
              <a:noFill/>
            </a:ln>
          </p:spPr>
          <p:style>
            <a:lnRef idx="0"/>
            <a:fillRef idx="0"/>
            <a:effectRef idx="0"/>
            <a:fontRef idx="minor"/>
          </p:style>
        </p:sp>
      </p:grpSp>
      <p:sp>
        <p:nvSpPr>
          <p:cNvPr id="4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2" name="Google Shape;774;p17"/>
          <p:cNvSpPr/>
          <p:nvPr/>
        </p:nvSpPr>
        <p:spPr>
          <a:xfrm>
            <a:off x="2904120" y="4512960"/>
            <a:ext cx="1131840" cy="3049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483" name="Google Shape;775;p17"/>
          <p:cNvSpPr/>
          <p:nvPr/>
        </p:nvSpPr>
        <p:spPr>
          <a:xfrm flipH="1" rot="10800000">
            <a:off x="1562040" y="4493880"/>
            <a:ext cx="1340640" cy="3139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484" name="Google Shape;776;p17"/>
          <p:cNvSpPr/>
          <p:nvPr/>
        </p:nvSpPr>
        <p:spPr>
          <a:xfrm>
            <a:off x="259560" y="4407840"/>
            <a:ext cx="1330560" cy="3906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485" name="Google Shape;777;p17"/>
          <p:cNvSpPr/>
          <p:nvPr/>
        </p:nvSpPr>
        <p:spPr>
          <a:xfrm>
            <a:off x="-6840" y="3993480"/>
            <a:ext cx="272520" cy="4057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486" name="Google Shape;778;p17"/>
          <p:cNvGrpSpPr/>
          <p:nvPr/>
        </p:nvGrpSpPr>
        <p:grpSpPr>
          <a:xfrm>
            <a:off x="1276920" y="4512960"/>
            <a:ext cx="580320" cy="581040"/>
            <a:chOff x="1276920" y="4512960"/>
            <a:chExt cx="580320" cy="581040"/>
          </a:xfrm>
        </p:grpSpPr>
        <p:sp>
          <p:nvSpPr>
            <p:cNvPr id="487" name="Google Shape;779;p17"/>
            <p:cNvSpPr/>
            <p:nvPr/>
          </p:nvSpPr>
          <p:spPr>
            <a:xfrm flipH="1">
              <a:off x="1281240" y="451800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488" name="Google Shape;780;p17"/>
            <p:cNvSpPr/>
            <p:nvPr/>
          </p:nvSpPr>
          <p:spPr>
            <a:xfrm flipH="1">
              <a:off x="1276920" y="451296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489" name="Google Shape;781;p17"/>
            <p:cNvSpPr/>
            <p:nvPr/>
          </p:nvSpPr>
          <p:spPr>
            <a:xfrm flipH="1">
              <a:off x="1353960" y="459072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490" name="Google Shape;782;p17"/>
            <p:cNvSpPr/>
            <p:nvPr/>
          </p:nvSpPr>
          <p:spPr>
            <a:xfrm flipH="1">
              <a:off x="1349280" y="458568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491" name="Google Shape;783;p17"/>
            <p:cNvSpPr/>
            <p:nvPr/>
          </p:nvSpPr>
          <p:spPr>
            <a:xfrm flipH="1">
              <a:off x="1432800" y="466920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492" name="Google Shape;784;p17"/>
            <p:cNvSpPr/>
            <p:nvPr/>
          </p:nvSpPr>
          <p:spPr>
            <a:xfrm flipH="1">
              <a:off x="1427760" y="466452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493" name="Google Shape;785;p17"/>
          <p:cNvGrpSpPr/>
          <p:nvPr/>
        </p:nvGrpSpPr>
        <p:grpSpPr>
          <a:xfrm>
            <a:off x="2746440" y="4340520"/>
            <a:ext cx="290520" cy="291240"/>
            <a:chOff x="2746440" y="4340520"/>
            <a:chExt cx="290520" cy="291240"/>
          </a:xfrm>
        </p:grpSpPr>
        <p:sp>
          <p:nvSpPr>
            <p:cNvPr id="494" name="Google Shape;786;p17"/>
            <p:cNvSpPr/>
            <p:nvPr/>
          </p:nvSpPr>
          <p:spPr>
            <a:xfrm flipH="1">
              <a:off x="2750760" y="434556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495" name="Google Shape;787;p17"/>
            <p:cNvSpPr/>
            <p:nvPr/>
          </p:nvSpPr>
          <p:spPr>
            <a:xfrm flipH="1">
              <a:off x="2746080" y="43405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496" name="Google Shape;788;p17"/>
            <p:cNvSpPr/>
            <p:nvPr/>
          </p:nvSpPr>
          <p:spPr>
            <a:xfrm flipH="1">
              <a:off x="2813040" y="440748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497" name="Google Shape;789;p17"/>
            <p:cNvSpPr/>
            <p:nvPr/>
          </p:nvSpPr>
          <p:spPr>
            <a:xfrm flipH="1">
              <a:off x="2808000" y="440280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498" name="Google Shape;790;p17"/>
          <p:cNvGrpSpPr/>
          <p:nvPr/>
        </p:nvGrpSpPr>
        <p:grpSpPr>
          <a:xfrm>
            <a:off x="169920" y="4314960"/>
            <a:ext cx="173520" cy="173520"/>
            <a:chOff x="169920" y="4314960"/>
            <a:chExt cx="173520" cy="173520"/>
          </a:xfrm>
        </p:grpSpPr>
        <p:sp>
          <p:nvSpPr>
            <p:cNvPr id="499" name="Google Shape;791;p17"/>
            <p:cNvSpPr/>
            <p:nvPr/>
          </p:nvSpPr>
          <p:spPr>
            <a:xfrm flipH="1">
              <a:off x="174240" y="432000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500" name="Google Shape;792;p17"/>
            <p:cNvSpPr/>
            <p:nvPr/>
          </p:nvSpPr>
          <p:spPr>
            <a:xfrm flipH="1">
              <a:off x="169920" y="431496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501" name="Google Shape;793;p17"/>
            <p:cNvSpPr/>
            <p:nvPr/>
          </p:nvSpPr>
          <p:spPr>
            <a:xfrm flipH="1">
              <a:off x="210960" y="435636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502" name="Google Shape;794;p17"/>
            <p:cNvSpPr/>
            <p:nvPr/>
          </p:nvSpPr>
          <p:spPr>
            <a:xfrm flipH="1">
              <a:off x="205920" y="435168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503" name="Google Shape;795;p17"/>
          <p:cNvGrpSpPr/>
          <p:nvPr/>
        </p:nvGrpSpPr>
        <p:grpSpPr>
          <a:xfrm>
            <a:off x="3871800" y="4657680"/>
            <a:ext cx="291600" cy="291960"/>
            <a:chOff x="3871800" y="4657680"/>
            <a:chExt cx="291600" cy="291960"/>
          </a:xfrm>
        </p:grpSpPr>
        <p:sp>
          <p:nvSpPr>
            <p:cNvPr id="504" name="Google Shape;796;p17"/>
            <p:cNvSpPr/>
            <p:nvPr/>
          </p:nvSpPr>
          <p:spPr>
            <a:xfrm flipH="1">
              <a:off x="3873960" y="466020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505" name="Google Shape;797;p17"/>
            <p:cNvSpPr/>
            <p:nvPr/>
          </p:nvSpPr>
          <p:spPr>
            <a:xfrm flipH="1">
              <a:off x="3871800" y="465768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506" name="Google Shape;798;p17"/>
            <p:cNvSpPr/>
            <p:nvPr/>
          </p:nvSpPr>
          <p:spPr>
            <a:xfrm flipH="1">
              <a:off x="3910320" y="469656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507" name="Google Shape;799;p17"/>
            <p:cNvSpPr/>
            <p:nvPr/>
          </p:nvSpPr>
          <p:spPr>
            <a:xfrm flipH="1">
              <a:off x="3908160" y="469404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508" name="Google Shape;800;p17"/>
            <p:cNvSpPr/>
            <p:nvPr/>
          </p:nvSpPr>
          <p:spPr>
            <a:xfrm flipH="1">
              <a:off x="3950280" y="473616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509" name="Google Shape;801;p17"/>
            <p:cNvSpPr/>
            <p:nvPr/>
          </p:nvSpPr>
          <p:spPr>
            <a:xfrm flipH="1">
              <a:off x="3947760" y="473400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510" name="Google Shape;802;p17"/>
          <p:cNvGrpSpPr/>
          <p:nvPr/>
        </p:nvGrpSpPr>
        <p:grpSpPr>
          <a:xfrm>
            <a:off x="241200" y="4142520"/>
            <a:ext cx="173520" cy="25560"/>
            <a:chOff x="241200" y="4142520"/>
            <a:chExt cx="173520" cy="25560"/>
          </a:xfrm>
        </p:grpSpPr>
        <p:sp>
          <p:nvSpPr>
            <p:cNvPr id="511" name="Google Shape;803;p17"/>
            <p:cNvSpPr/>
            <p:nvPr/>
          </p:nvSpPr>
          <p:spPr>
            <a:xfrm flipH="1">
              <a:off x="388800" y="4142520"/>
              <a:ext cx="25560" cy="25560"/>
            </a:xfrm>
            <a:prstGeom prst="ellipse">
              <a:avLst/>
            </a:prstGeom>
            <a:solidFill>
              <a:schemeClr val="dk1"/>
            </a:solidFill>
            <a:ln w="0">
              <a:noFill/>
            </a:ln>
          </p:spPr>
          <p:style>
            <a:lnRef idx="0"/>
            <a:fillRef idx="0"/>
            <a:effectRef idx="0"/>
            <a:fontRef idx="minor"/>
          </p:style>
        </p:sp>
        <p:sp>
          <p:nvSpPr>
            <p:cNvPr id="512" name="Google Shape;804;p17"/>
            <p:cNvSpPr/>
            <p:nvPr/>
          </p:nvSpPr>
          <p:spPr>
            <a:xfrm flipH="1">
              <a:off x="315000" y="4142520"/>
              <a:ext cx="25560" cy="25560"/>
            </a:xfrm>
            <a:prstGeom prst="ellipse">
              <a:avLst/>
            </a:prstGeom>
            <a:solidFill>
              <a:schemeClr val="dk1"/>
            </a:solidFill>
            <a:ln w="0">
              <a:noFill/>
            </a:ln>
          </p:spPr>
          <p:style>
            <a:lnRef idx="0"/>
            <a:fillRef idx="0"/>
            <a:effectRef idx="0"/>
            <a:fontRef idx="minor"/>
          </p:style>
        </p:sp>
        <p:sp>
          <p:nvSpPr>
            <p:cNvPr id="513" name="Google Shape;805;p17"/>
            <p:cNvSpPr/>
            <p:nvPr/>
          </p:nvSpPr>
          <p:spPr>
            <a:xfrm flipH="1">
              <a:off x="240840" y="4142520"/>
              <a:ext cx="25560" cy="25560"/>
            </a:xfrm>
            <a:prstGeom prst="ellipse">
              <a:avLst/>
            </a:prstGeom>
            <a:solidFill>
              <a:schemeClr val="dk1"/>
            </a:solidFill>
            <a:ln w="0">
              <a:noFill/>
            </a:ln>
          </p:spPr>
          <p:style>
            <a:lnRef idx="0"/>
            <a:fillRef idx="0"/>
            <a:effectRef idx="0"/>
            <a:fontRef idx="minor"/>
          </p:style>
        </p:sp>
      </p:grpSp>
      <p:sp>
        <p:nvSpPr>
          <p:cNvPr id="514" name="Google Shape;806;p17"/>
          <p:cNvSpPr/>
          <p:nvPr/>
        </p:nvSpPr>
        <p:spPr>
          <a:xfrm rot="10800000">
            <a:off x="5996520" y="226800"/>
            <a:ext cx="1503000" cy="2232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515" name="Google Shape;807;p17"/>
          <p:cNvSpPr/>
          <p:nvPr/>
        </p:nvSpPr>
        <p:spPr>
          <a:xfrm rot="10800000">
            <a:off x="7514280" y="459360"/>
            <a:ext cx="828000" cy="7419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516" name="Google Shape;808;p17"/>
          <p:cNvSpPr/>
          <p:nvPr/>
        </p:nvSpPr>
        <p:spPr>
          <a:xfrm flipH="1">
            <a:off x="8347680" y="-6480"/>
            <a:ext cx="795240" cy="11865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517" name="Google Shape;809;p17"/>
          <p:cNvGrpSpPr/>
          <p:nvPr/>
        </p:nvGrpSpPr>
        <p:grpSpPr>
          <a:xfrm>
            <a:off x="8064360" y="1040400"/>
            <a:ext cx="580320" cy="581040"/>
            <a:chOff x="8064360" y="1040400"/>
            <a:chExt cx="580320" cy="581040"/>
          </a:xfrm>
        </p:grpSpPr>
        <p:sp>
          <p:nvSpPr>
            <p:cNvPr id="518" name="Google Shape;810;p17"/>
            <p:cNvSpPr/>
            <p:nvPr/>
          </p:nvSpPr>
          <p:spPr>
            <a:xfrm>
              <a:off x="8068680" y="104544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519" name="Google Shape;811;p17"/>
            <p:cNvSpPr/>
            <p:nvPr/>
          </p:nvSpPr>
          <p:spPr>
            <a:xfrm>
              <a:off x="8064360" y="104040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520" name="Google Shape;812;p17"/>
            <p:cNvSpPr/>
            <p:nvPr/>
          </p:nvSpPr>
          <p:spPr>
            <a:xfrm>
              <a:off x="8141040" y="111780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521" name="Google Shape;813;p17"/>
            <p:cNvSpPr/>
            <p:nvPr/>
          </p:nvSpPr>
          <p:spPr>
            <a:xfrm>
              <a:off x="8136720" y="111276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522" name="Google Shape;814;p17"/>
            <p:cNvSpPr/>
            <p:nvPr/>
          </p:nvSpPr>
          <p:spPr>
            <a:xfrm>
              <a:off x="8219880" y="119628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523" name="Google Shape;815;p17"/>
            <p:cNvSpPr/>
            <p:nvPr/>
          </p:nvSpPr>
          <p:spPr>
            <a:xfrm>
              <a:off x="8215200" y="119196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524" name="Google Shape;816;p17"/>
          <p:cNvGrpSpPr/>
          <p:nvPr/>
        </p:nvGrpSpPr>
        <p:grpSpPr>
          <a:xfrm>
            <a:off x="7353000" y="316440"/>
            <a:ext cx="290520" cy="291240"/>
            <a:chOff x="7353000" y="316440"/>
            <a:chExt cx="290520" cy="291240"/>
          </a:xfrm>
        </p:grpSpPr>
        <p:sp>
          <p:nvSpPr>
            <p:cNvPr id="525" name="Google Shape;817;p17"/>
            <p:cNvSpPr/>
            <p:nvPr/>
          </p:nvSpPr>
          <p:spPr>
            <a:xfrm>
              <a:off x="7358040" y="32112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526" name="Google Shape;818;p17"/>
            <p:cNvSpPr/>
            <p:nvPr/>
          </p:nvSpPr>
          <p:spPr>
            <a:xfrm>
              <a:off x="7353000" y="31644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527" name="Google Shape;819;p17"/>
            <p:cNvSpPr/>
            <p:nvPr/>
          </p:nvSpPr>
          <p:spPr>
            <a:xfrm>
              <a:off x="7419960" y="38304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528" name="Google Shape;820;p17"/>
            <p:cNvSpPr/>
            <p:nvPr/>
          </p:nvSpPr>
          <p:spPr>
            <a:xfrm>
              <a:off x="7415640" y="37872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529" name="Google Shape;821;p17"/>
          <p:cNvGrpSpPr/>
          <p:nvPr/>
        </p:nvGrpSpPr>
        <p:grpSpPr>
          <a:xfrm>
            <a:off x="8792280" y="321120"/>
            <a:ext cx="173520" cy="173520"/>
            <a:chOff x="8792280" y="321120"/>
            <a:chExt cx="173520" cy="173520"/>
          </a:xfrm>
        </p:grpSpPr>
        <p:sp>
          <p:nvSpPr>
            <p:cNvPr id="530" name="Google Shape;822;p17"/>
            <p:cNvSpPr/>
            <p:nvPr/>
          </p:nvSpPr>
          <p:spPr>
            <a:xfrm>
              <a:off x="8796600" y="32616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531" name="Google Shape;823;p17"/>
            <p:cNvSpPr/>
            <p:nvPr/>
          </p:nvSpPr>
          <p:spPr>
            <a:xfrm>
              <a:off x="8792280" y="32112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532" name="Google Shape;824;p17"/>
            <p:cNvSpPr/>
            <p:nvPr/>
          </p:nvSpPr>
          <p:spPr>
            <a:xfrm>
              <a:off x="8833680" y="36252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533" name="Google Shape;825;p17"/>
            <p:cNvSpPr/>
            <p:nvPr/>
          </p:nvSpPr>
          <p:spPr>
            <a:xfrm>
              <a:off x="8828640" y="35820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534" name="Google Shape;826;p17"/>
          <p:cNvSpPr/>
          <p:nvPr/>
        </p:nvSpPr>
        <p:spPr>
          <a:xfrm>
            <a:off x="5829480" y="6876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535" name="Google Shape;827;p17"/>
          <p:cNvSpPr/>
          <p:nvPr/>
        </p:nvSpPr>
        <p:spPr>
          <a:xfrm>
            <a:off x="5826960" y="6624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536" name="Google Shape;828;p17"/>
          <p:cNvSpPr/>
          <p:nvPr/>
        </p:nvSpPr>
        <p:spPr>
          <a:xfrm>
            <a:off x="5865840" y="10512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537" name="Google Shape;829;p17"/>
          <p:cNvSpPr/>
          <p:nvPr/>
        </p:nvSpPr>
        <p:spPr>
          <a:xfrm>
            <a:off x="5863680" y="10260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538" name="Google Shape;830;p17"/>
          <p:cNvSpPr/>
          <p:nvPr/>
        </p:nvSpPr>
        <p:spPr>
          <a:xfrm>
            <a:off x="5905440" y="14472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539" name="Google Shape;831;p17"/>
          <p:cNvSpPr/>
          <p:nvPr/>
        </p:nvSpPr>
        <p:spPr>
          <a:xfrm>
            <a:off x="5903280" y="14256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nvGrpSpPr>
          <p:cNvPr id="540" name="Google Shape;832;p17"/>
          <p:cNvGrpSpPr/>
          <p:nvPr/>
        </p:nvGrpSpPr>
        <p:grpSpPr>
          <a:xfrm>
            <a:off x="8489880" y="171000"/>
            <a:ext cx="173880" cy="25560"/>
            <a:chOff x="8489880" y="171000"/>
            <a:chExt cx="173880" cy="25560"/>
          </a:xfrm>
        </p:grpSpPr>
        <p:sp>
          <p:nvSpPr>
            <p:cNvPr id="541" name="Google Shape;833;p17"/>
            <p:cNvSpPr/>
            <p:nvPr/>
          </p:nvSpPr>
          <p:spPr>
            <a:xfrm>
              <a:off x="8489880" y="171000"/>
              <a:ext cx="25560" cy="25560"/>
            </a:xfrm>
            <a:prstGeom prst="ellipse">
              <a:avLst/>
            </a:prstGeom>
            <a:solidFill>
              <a:schemeClr val="dk1"/>
            </a:solidFill>
            <a:ln w="0">
              <a:noFill/>
            </a:ln>
          </p:spPr>
          <p:style>
            <a:lnRef idx="0"/>
            <a:fillRef idx="0"/>
            <a:effectRef idx="0"/>
            <a:fontRef idx="minor"/>
          </p:style>
        </p:sp>
        <p:sp>
          <p:nvSpPr>
            <p:cNvPr id="542" name="Google Shape;834;p17"/>
            <p:cNvSpPr/>
            <p:nvPr/>
          </p:nvSpPr>
          <p:spPr>
            <a:xfrm>
              <a:off x="8564040" y="171000"/>
              <a:ext cx="25560" cy="25560"/>
            </a:xfrm>
            <a:prstGeom prst="ellipse">
              <a:avLst/>
            </a:prstGeom>
            <a:solidFill>
              <a:schemeClr val="dk1"/>
            </a:solidFill>
            <a:ln w="0">
              <a:noFill/>
            </a:ln>
          </p:spPr>
          <p:style>
            <a:lnRef idx="0"/>
            <a:fillRef idx="0"/>
            <a:effectRef idx="0"/>
            <a:fontRef idx="minor"/>
          </p:style>
        </p:sp>
        <p:sp>
          <p:nvSpPr>
            <p:cNvPr id="543" name="Google Shape;835;p17"/>
            <p:cNvSpPr/>
            <p:nvPr/>
          </p:nvSpPr>
          <p:spPr>
            <a:xfrm>
              <a:off x="8638200" y="171000"/>
              <a:ext cx="25560" cy="25560"/>
            </a:xfrm>
            <a:prstGeom prst="ellipse">
              <a:avLst/>
            </a:prstGeom>
            <a:solidFill>
              <a:schemeClr val="dk1"/>
            </a:solidFill>
            <a:ln w="0">
              <a:noFill/>
            </a:ln>
          </p:spPr>
          <p:style>
            <a:lnRef idx="0"/>
            <a:fillRef idx="0"/>
            <a:effectRef idx="0"/>
            <a:fontRef idx="minor"/>
          </p:style>
        </p:sp>
      </p:grpSp>
      <p:grpSp>
        <p:nvGrpSpPr>
          <p:cNvPr id="544" name="Google Shape;836;p17"/>
          <p:cNvGrpSpPr/>
          <p:nvPr/>
        </p:nvGrpSpPr>
        <p:grpSpPr>
          <a:xfrm>
            <a:off x="8678520" y="1658160"/>
            <a:ext cx="173520" cy="25560"/>
            <a:chOff x="8678520" y="1658160"/>
            <a:chExt cx="173520" cy="25560"/>
          </a:xfrm>
        </p:grpSpPr>
        <p:sp>
          <p:nvSpPr>
            <p:cNvPr id="545" name="Google Shape;837;p17"/>
            <p:cNvSpPr/>
            <p:nvPr/>
          </p:nvSpPr>
          <p:spPr>
            <a:xfrm>
              <a:off x="8678520" y="1658160"/>
              <a:ext cx="25560" cy="25560"/>
            </a:xfrm>
            <a:prstGeom prst="ellipse">
              <a:avLst/>
            </a:prstGeom>
            <a:solidFill>
              <a:schemeClr val="dk1"/>
            </a:solidFill>
            <a:ln w="0">
              <a:noFill/>
            </a:ln>
          </p:spPr>
          <p:style>
            <a:lnRef idx="0"/>
            <a:fillRef idx="0"/>
            <a:effectRef idx="0"/>
            <a:fontRef idx="minor"/>
          </p:style>
        </p:sp>
        <p:sp>
          <p:nvSpPr>
            <p:cNvPr id="546" name="Google Shape;838;p17"/>
            <p:cNvSpPr/>
            <p:nvPr/>
          </p:nvSpPr>
          <p:spPr>
            <a:xfrm>
              <a:off x="8752320" y="1658160"/>
              <a:ext cx="25560" cy="25560"/>
            </a:xfrm>
            <a:prstGeom prst="ellipse">
              <a:avLst/>
            </a:prstGeom>
            <a:solidFill>
              <a:schemeClr val="dk1"/>
            </a:solidFill>
            <a:ln w="0">
              <a:noFill/>
            </a:ln>
          </p:spPr>
          <p:style>
            <a:lnRef idx="0"/>
            <a:fillRef idx="0"/>
            <a:effectRef idx="0"/>
            <a:fontRef idx="minor"/>
          </p:style>
        </p:sp>
        <p:sp>
          <p:nvSpPr>
            <p:cNvPr id="547" name="Google Shape;839;p17"/>
            <p:cNvSpPr/>
            <p:nvPr/>
          </p:nvSpPr>
          <p:spPr>
            <a:xfrm>
              <a:off x="8826480" y="1658160"/>
              <a:ext cx="25560" cy="25560"/>
            </a:xfrm>
            <a:prstGeom prst="ellipse">
              <a:avLst/>
            </a:prstGeom>
            <a:solidFill>
              <a:schemeClr val="dk1"/>
            </a:solidFill>
            <a:ln w="0">
              <a:noFill/>
            </a:ln>
          </p:spPr>
          <p:style>
            <a:lnRef idx="0"/>
            <a:fillRef idx="0"/>
            <a:effectRef idx="0"/>
            <a:fontRef idx="minor"/>
          </p:style>
        </p:sp>
      </p:grpSp>
      <p:sp>
        <p:nvSpPr>
          <p:cNvPr id="5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6" name="Google Shape;1185;p24"/>
          <p:cNvSpPr/>
          <p:nvPr/>
        </p:nvSpPr>
        <p:spPr>
          <a:xfrm>
            <a:off x="590400" y="4340520"/>
            <a:ext cx="668880" cy="4215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587" name="Google Shape;1186;p24"/>
          <p:cNvSpPr/>
          <p:nvPr/>
        </p:nvSpPr>
        <p:spPr>
          <a:xfrm flipH="1" rot="10800000">
            <a:off x="0" y="4334040"/>
            <a:ext cx="589320" cy="6624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588" name="Google Shape;1187;p24"/>
          <p:cNvGrpSpPr/>
          <p:nvPr/>
        </p:nvGrpSpPr>
        <p:grpSpPr>
          <a:xfrm>
            <a:off x="430560" y="4183920"/>
            <a:ext cx="290520" cy="291240"/>
            <a:chOff x="430560" y="4183920"/>
            <a:chExt cx="290520" cy="291240"/>
          </a:xfrm>
        </p:grpSpPr>
        <p:sp>
          <p:nvSpPr>
            <p:cNvPr id="589" name="Google Shape;1188;p24"/>
            <p:cNvSpPr/>
            <p:nvPr/>
          </p:nvSpPr>
          <p:spPr>
            <a:xfrm flipH="1">
              <a:off x="434880" y="418860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590" name="Google Shape;1189;p24"/>
            <p:cNvSpPr/>
            <p:nvPr/>
          </p:nvSpPr>
          <p:spPr>
            <a:xfrm flipH="1">
              <a:off x="430200" y="41839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591" name="Google Shape;1190;p24"/>
            <p:cNvSpPr/>
            <p:nvPr/>
          </p:nvSpPr>
          <p:spPr>
            <a:xfrm flipH="1">
              <a:off x="497160" y="425052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592" name="Google Shape;1191;p24"/>
            <p:cNvSpPr/>
            <p:nvPr/>
          </p:nvSpPr>
          <p:spPr>
            <a:xfrm flipH="1">
              <a:off x="492120" y="424620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593" name="Google Shape;1192;p24"/>
          <p:cNvGrpSpPr/>
          <p:nvPr/>
        </p:nvGrpSpPr>
        <p:grpSpPr>
          <a:xfrm>
            <a:off x="1074240" y="4604760"/>
            <a:ext cx="291600" cy="291960"/>
            <a:chOff x="1074240" y="4604760"/>
            <a:chExt cx="291600" cy="291960"/>
          </a:xfrm>
        </p:grpSpPr>
        <p:sp>
          <p:nvSpPr>
            <p:cNvPr id="594" name="Google Shape;1193;p24"/>
            <p:cNvSpPr/>
            <p:nvPr/>
          </p:nvSpPr>
          <p:spPr>
            <a:xfrm flipH="1">
              <a:off x="1076760" y="460728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595" name="Google Shape;1194;p24"/>
            <p:cNvSpPr/>
            <p:nvPr/>
          </p:nvSpPr>
          <p:spPr>
            <a:xfrm flipH="1">
              <a:off x="1074240" y="460476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596" name="Google Shape;1195;p24"/>
            <p:cNvSpPr/>
            <p:nvPr/>
          </p:nvSpPr>
          <p:spPr>
            <a:xfrm flipH="1">
              <a:off x="1113120" y="464364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597" name="Google Shape;1196;p24"/>
            <p:cNvSpPr/>
            <p:nvPr/>
          </p:nvSpPr>
          <p:spPr>
            <a:xfrm flipH="1">
              <a:off x="1110960" y="464112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598" name="Google Shape;1197;p24"/>
            <p:cNvSpPr/>
            <p:nvPr/>
          </p:nvSpPr>
          <p:spPr>
            <a:xfrm flipH="1">
              <a:off x="1153080" y="468324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599" name="Google Shape;1198;p24"/>
            <p:cNvSpPr/>
            <p:nvPr/>
          </p:nvSpPr>
          <p:spPr>
            <a:xfrm flipH="1">
              <a:off x="1150560" y="468108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sp>
        <p:nvSpPr>
          <p:cNvPr id="600" name="Google Shape;1199;p24"/>
          <p:cNvSpPr/>
          <p:nvPr/>
        </p:nvSpPr>
        <p:spPr>
          <a:xfrm rot="10800000">
            <a:off x="7198560" y="294840"/>
            <a:ext cx="1155600" cy="54144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sp>
        <p:nvSpPr>
          <p:cNvPr id="601" name="Google Shape;1200;p24"/>
          <p:cNvSpPr/>
          <p:nvPr/>
        </p:nvSpPr>
        <p:spPr>
          <a:xfrm flipH="1">
            <a:off x="8352720" y="-6480"/>
            <a:ext cx="789840" cy="83484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602" name="Google Shape;1201;p24"/>
          <p:cNvGrpSpPr/>
          <p:nvPr/>
        </p:nvGrpSpPr>
        <p:grpSpPr>
          <a:xfrm>
            <a:off x="8064360" y="527040"/>
            <a:ext cx="580320" cy="581040"/>
            <a:chOff x="8064360" y="527040"/>
            <a:chExt cx="580320" cy="581040"/>
          </a:xfrm>
        </p:grpSpPr>
        <p:sp>
          <p:nvSpPr>
            <p:cNvPr id="603" name="Google Shape;1202;p24"/>
            <p:cNvSpPr/>
            <p:nvPr/>
          </p:nvSpPr>
          <p:spPr>
            <a:xfrm>
              <a:off x="8068680" y="532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604" name="Google Shape;1203;p24"/>
            <p:cNvSpPr/>
            <p:nvPr/>
          </p:nvSpPr>
          <p:spPr>
            <a:xfrm>
              <a:off x="8064360" y="527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605" name="Google Shape;1204;p24"/>
            <p:cNvSpPr/>
            <p:nvPr/>
          </p:nvSpPr>
          <p:spPr>
            <a:xfrm>
              <a:off x="8141040" y="60444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606" name="Google Shape;1205;p24"/>
            <p:cNvSpPr/>
            <p:nvPr/>
          </p:nvSpPr>
          <p:spPr>
            <a:xfrm>
              <a:off x="8136720" y="59940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w="0">
              <a:noFill/>
            </a:ln>
          </p:spPr>
          <p:style>
            <a:lnRef idx="0"/>
            <a:fillRef idx="0"/>
            <a:effectRef idx="0"/>
            <a:fontRef idx="minor"/>
          </p:style>
        </p:sp>
        <p:sp>
          <p:nvSpPr>
            <p:cNvPr id="607" name="Google Shape;1206;p24"/>
            <p:cNvSpPr/>
            <p:nvPr/>
          </p:nvSpPr>
          <p:spPr>
            <a:xfrm>
              <a:off x="8219880" y="68292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608" name="Google Shape;1207;p24"/>
            <p:cNvSpPr/>
            <p:nvPr/>
          </p:nvSpPr>
          <p:spPr>
            <a:xfrm>
              <a:off x="8215200" y="678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w="0">
              <a:noFill/>
            </a:ln>
          </p:spPr>
          <p:style>
            <a:lnRef idx="0"/>
            <a:fillRef idx="0"/>
            <a:effectRef idx="0"/>
            <a:fontRef idx="minor"/>
          </p:style>
        </p:sp>
      </p:grpSp>
      <p:grpSp>
        <p:nvGrpSpPr>
          <p:cNvPr id="609" name="Google Shape;1208;p24"/>
          <p:cNvGrpSpPr/>
          <p:nvPr/>
        </p:nvGrpSpPr>
        <p:grpSpPr>
          <a:xfrm>
            <a:off x="7034040" y="171000"/>
            <a:ext cx="290520" cy="291240"/>
            <a:chOff x="7034040" y="171000"/>
            <a:chExt cx="290520" cy="291240"/>
          </a:xfrm>
        </p:grpSpPr>
        <p:sp>
          <p:nvSpPr>
            <p:cNvPr id="610" name="Google Shape;1209;p24"/>
            <p:cNvSpPr/>
            <p:nvPr/>
          </p:nvSpPr>
          <p:spPr>
            <a:xfrm>
              <a:off x="7039080" y="1760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611" name="Google Shape;1210;p24"/>
            <p:cNvSpPr/>
            <p:nvPr/>
          </p:nvSpPr>
          <p:spPr>
            <a:xfrm>
              <a:off x="7034040" y="1710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612" name="Google Shape;1211;p24"/>
            <p:cNvSpPr/>
            <p:nvPr/>
          </p:nvSpPr>
          <p:spPr>
            <a:xfrm>
              <a:off x="7100640" y="23760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613" name="Google Shape;1212;p24"/>
            <p:cNvSpPr/>
            <p:nvPr/>
          </p:nvSpPr>
          <p:spPr>
            <a:xfrm>
              <a:off x="7096320" y="2332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w="0">
              <a:noFill/>
            </a:ln>
          </p:spPr>
          <p:style>
            <a:lnRef idx="0"/>
            <a:fillRef idx="0"/>
            <a:effectRef idx="0"/>
            <a:fontRef idx="minor"/>
          </p:style>
        </p:sp>
      </p:grpSp>
      <p:grpSp>
        <p:nvGrpSpPr>
          <p:cNvPr id="614" name="Google Shape;1213;p24"/>
          <p:cNvGrpSpPr/>
          <p:nvPr/>
        </p:nvGrpSpPr>
        <p:grpSpPr>
          <a:xfrm>
            <a:off x="8758080" y="229680"/>
            <a:ext cx="173520" cy="173520"/>
            <a:chOff x="8758080" y="229680"/>
            <a:chExt cx="173520" cy="173520"/>
          </a:xfrm>
        </p:grpSpPr>
        <p:sp>
          <p:nvSpPr>
            <p:cNvPr id="615" name="Google Shape;1214;p24"/>
            <p:cNvSpPr/>
            <p:nvPr/>
          </p:nvSpPr>
          <p:spPr>
            <a:xfrm>
              <a:off x="8762400" y="2347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616" name="Google Shape;1215;p24"/>
            <p:cNvSpPr/>
            <p:nvPr/>
          </p:nvSpPr>
          <p:spPr>
            <a:xfrm>
              <a:off x="8758080" y="22968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617" name="Google Shape;1216;p24"/>
            <p:cNvSpPr/>
            <p:nvPr/>
          </p:nvSpPr>
          <p:spPr>
            <a:xfrm>
              <a:off x="8799120" y="2710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618" name="Google Shape;1217;p24"/>
            <p:cNvSpPr/>
            <p:nvPr/>
          </p:nvSpPr>
          <p:spPr>
            <a:xfrm>
              <a:off x="8794080" y="26640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w="0">
              <a:noFill/>
            </a:ln>
          </p:spPr>
          <p:style>
            <a:lnRef idx="0"/>
            <a:fillRef idx="0"/>
            <a:effectRef idx="0"/>
            <a:fontRef idx="minor"/>
          </p:style>
        </p:sp>
      </p:grpSp>
      <p:grpSp>
        <p:nvGrpSpPr>
          <p:cNvPr id="619" name="Google Shape;1218;p24"/>
          <p:cNvGrpSpPr/>
          <p:nvPr/>
        </p:nvGrpSpPr>
        <p:grpSpPr>
          <a:xfrm>
            <a:off x="8489880" y="171000"/>
            <a:ext cx="173880" cy="25560"/>
            <a:chOff x="8489880" y="171000"/>
            <a:chExt cx="173880" cy="25560"/>
          </a:xfrm>
        </p:grpSpPr>
        <p:sp>
          <p:nvSpPr>
            <p:cNvPr id="620" name="Google Shape;1219;p24"/>
            <p:cNvSpPr/>
            <p:nvPr/>
          </p:nvSpPr>
          <p:spPr>
            <a:xfrm>
              <a:off x="8489880" y="171000"/>
              <a:ext cx="25560" cy="25560"/>
            </a:xfrm>
            <a:prstGeom prst="ellipse">
              <a:avLst/>
            </a:prstGeom>
            <a:solidFill>
              <a:schemeClr val="dk2"/>
            </a:solidFill>
            <a:ln w="0">
              <a:noFill/>
            </a:ln>
          </p:spPr>
          <p:style>
            <a:lnRef idx="0"/>
            <a:fillRef idx="0"/>
            <a:effectRef idx="0"/>
            <a:fontRef idx="minor"/>
          </p:style>
        </p:sp>
        <p:sp>
          <p:nvSpPr>
            <p:cNvPr id="621" name="Google Shape;1220;p24"/>
            <p:cNvSpPr/>
            <p:nvPr/>
          </p:nvSpPr>
          <p:spPr>
            <a:xfrm>
              <a:off x="8564040" y="171000"/>
              <a:ext cx="25560" cy="25560"/>
            </a:xfrm>
            <a:prstGeom prst="ellipse">
              <a:avLst/>
            </a:prstGeom>
            <a:solidFill>
              <a:schemeClr val="dk2"/>
            </a:solidFill>
            <a:ln w="0">
              <a:noFill/>
            </a:ln>
          </p:spPr>
          <p:style>
            <a:lnRef idx="0"/>
            <a:fillRef idx="0"/>
            <a:effectRef idx="0"/>
            <a:fontRef idx="minor"/>
          </p:style>
        </p:sp>
        <p:sp>
          <p:nvSpPr>
            <p:cNvPr id="622" name="Google Shape;1221;p24"/>
            <p:cNvSpPr/>
            <p:nvPr/>
          </p:nvSpPr>
          <p:spPr>
            <a:xfrm>
              <a:off x="8638200" y="171000"/>
              <a:ext cx="25560" cy="25560"/>
            </a:xfrm>
            <a:prstGeom prst="ellipse">
              <a:avLst/>
            </a:prstGeom>
            <a:solidFill>
              <a:schemeClr val="dk2"/>
            </a:solidFill>
            <a:ln w="0">
              <a:noFill/>
            </a:ln>
          </p:spPr>
          <p:style>
            <a:lnRef idx="0"/>
            <a:fillRef idx="0"/>
            <a:effectRef idx="0"/>
            <a:fontRef idx="minor"/>
          </p:style>
        </p:sp>
      </p:grpSp>
      <p:grpSp>
        <p:nvGrpSpPr>
          <p:cNvPr id="623" name="Google Shape;1222;p24"/>
          <p:cNvGrpSpPr/>
          <p:nvPr/>
        </p:nvGrpSpPr>
        <p:grpSpPr>
          <a:xfrm>
            <a:off x="7916400" y="1124640"/>
            <a:ext cx="173520" cy="25560"/>
            <a:chOff x="7916400" y="1124640"/>
            <a:chExt cx="173520" cy="25560"/>
          </a:xfrm>
        </p:grpSpPr>
        <p:sp>
          <p:nvSpPr>
            <p:cNvPr id="624" name="Google Shape;1223;p24"/>
            <p:cNvSpPr/>
            <p:nvPr/>
          </p:nvSpPr>
          <p:spPr>
            <a:xfrm>
              <a:off x="7916400" y="1124640"/>
              <a:ext cx="25560" cy="25560"/>
            </a:xfrm>
            <a:prstGeom prst="ellipse">
              <a:avLst/>
            </a:prstGeom>
            <a:solidFill>
              <a:schemeClr val="dk2"/>
            </a:solidFill>
            <a:ln w="0">
              <a:noFill/>
            </a:ln>
          </p:spPr>
          <p:style>
            <a:lnRef idx="0"/>
            <a:fillRef idx="0"/>
            <a:effectRef idx="0"/>
            <a:fontRef idx="minor"/>
          </p:style>
        </p:sp>
        <p:sp>
          <p:nvSpPr>
            <p:cNvPr id="625" name="Google Shape;1224;p24"/>
            <p:cNvSpPr/>
            <p:nvPr/>
          </p:nvSpPr>
          <p:spPr>
            <a:xfrm>
              <a:off x="7990200" y="1124640"/>
              <a:ext cx="25560" cy="25560"/>
            </a:xfrm>
            <a:prstGeom prst="ellipse">
              <a:avLst/>
            </a:prstGeom>
            <a:solidFill>
              <a:schemeClr val="dk2"/>
            </a:solidFill>
            <a:ln w="0">
              <a:noFill/>
            </a:ln>
          </p:spPr>
          <p:style>
            <a:lnRef idx="0"/>
            <a:fillRef idx="0"/>
            <a:effectRef idx="0"/>
            <a:fontRef idx="minor"/>
          </p:style>
        </p:sp>
        <p:sp>
          <p:nvSpPr>
            <p:cNvPr id="626" name="Google Shape;1225;p24"/>
            <p:cNvSpPr/>
            <p:nvPr/>
          </p:nvSpPr>
          <p:spPr>
            <a:xfrm>
              <a:off x="8064360" y="1124640"/>
              <a:ext cx="25560" cy="25560"/>
            </a:xfrm>
            <a:prstGeom prst="ellipse">
              <a:avLst/>
            </a:prstGeom>
            <a:solidFill>
              <a:schemeClr val="dk2"/>
            </a:solidFill>
            <a:ln w="0">
              <a:noFill/>
            </a:ln>
          </p:spPr>
          <p:style>
            <a:lnRef idx="0"/>
            <a:fillRef idx="0"/>
            <a:effectRef idx="0"/>
            <a:fontRef idx="minor"/>
          </p:style>
        </p:sp>
      </p:grpSp>
      <p:sp>
        <p:nvSpPr>
          <p:cNvPr id="6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2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5" name="Google Shape;712;p16"/>
          <p:cNvSpPr/>
          <p:nvPr/>
        </p:nvSpPr>
        <p:spPr>
          <a:xfrm>
            <a:off x="590400" y="4340520"/>
            <a:ext cx="668880" cy="42156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666" name="Google Shape;714;p16"/>
          <p:cNvSpPr/>
          <p:nvPr/>
        </p:nvSpPr>
        <p:spPr>
          <a:xfrm flipH="1" rot="10800000">
            <a:off x="0" y="4334040"/>
            <a:ext cx="589320" cy="66240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667" name="Google Shape;715;p16"/>
          <p:cNvGrpSpPr/>
          <p:nvPr/>
        </p:nvGrpSpPr>
        <p:grpSpPr>
          <a:xfrm>
            <a:off x="430560" y="4183920"/>
            <a:ext cx="290520" cy="291240"/>
            <a:chOff x="430560" y="4183920"/>
            <a:chExt cx="290520" cy="291240"/>
          </a:xfrm>
        </p:grpSpPr>
        <p:sp>
          <p:nvSpPr>
            <p:cNvPr id="668" name="Google Shape;716;p16"/>
            <p:cNvSpPr/>
            <p:nvPr/>
          </p:nvSpPr>
          <p:spPr>
            <a:xfrm flipH="1">
              <a:off x="434880" y="418860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669" name="Google Shape;717;p16"/>
            <p:cNvSpPr/>
            <p:nvPr/>
          </p:nvSpPr>
          <p:spPr>
            <a:xfrm flipH="1">
              <a:off x="430200" y="418392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670" name="Google Shape;718;p16"/>
            <p:cNvSpPr/>
            <p:nvPr/>
          </p:nvSpPr>
          <p:spPr>
            <a:xfrm flipH="1">
              <a:off x="497160" y="425052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671" name="Google Shape;719;p16"/>
            <p:cNvSpPr/>
            <p:nvPr/>
          </p:nvSpPr>
          <p:spPr>
            <a:xfrm flipH="1">
              <a:off x="492120" y="424620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672" name="Google Shape;720;p16"/>
          <p:cNvGrpSpPr/>
          <p:nvPr/>
        </p:nvGrpSpPr>
        <p:grpSpPr>
          <a:xfrm>
            <a:off x="1074240" y="4604760"/>
            <a:ext cx="291600" cy="291960"/>
            <a:chOff x="1074240" y="4604760"/>
            <a:chExt cx="291600" cy="291960"/>
          </a:xfrm>
        </p:grpSpPr>
        <p:sp>
          <p:nvSpPr>
            <p:cNvPr id="673" name="Google Shape;721;p16"/>
            <p:cNvSpPr/>
            <p:nvPr/>
          </p:nvSpPr>
          <p:spPr>
            <a:xfrm flipH="1">
              <a:off x="1076760" y="4607280"/>
              <a:ext cx="287280" cy="28692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674" name="Google Shape;722;p16"/>
            <p:cNvSpPr/>
            <p:nvPr/>
          </p:nvSpPr>
          <p:spPr>
            <a:xfrm flipH="1">
              <a:off x="1074240" y="4604760"/>
              <a:ext cx="291600" cy="29196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675" name="Google Shape;723;p16"/>
            <p:cNvSpPr/>
            <p:nvPr/>
          </p:nvSpPr>
          <p:spPr>
            <a:xfrm flipH="1">
              <a:off x="1113120" y="4643640"/>
              <a:ext cx="214200" cy="21384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676" name="Google Shape;724;p16"/>
            <p:cNvSpPr/>
            <p:nvPr/>
          </p:nvSpPr>
          <p:spPr>
            <a:xfrm flipH="1">
              <a:off x="1110960" y="4641120"/>
              <a:ext cx="218520" cy="21888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677" name="Google Shape;725;p16"/>
            <p:cNvSpPr/>
            <p:nvPr/>
          </p:nvSpPr>
          <p:spPr>
            <a:xfrm flipH="1">
              <a:off x="1153080" y="4683240"/>
              <a:ext cx="134640" cy="13464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678" name="Google Shape;726;p16"/>
            <p:cNvSpPr/>
            <p:nvPr/>
          </p:nvSpPr>
          <p:spPr>
            <a:xfrm flipH="1">
              <a:off x="1150560" y="4681080"/>
              <a:ext cx="139680" cy="1393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sp>
        <p:nvSpPr>
          <p:cNvPr id="679" name="Google Shape;727;p16"/>
          <p:cNvSpPr/>
          <p:nvPr/>
        </p:nvSpPr>
        <p:spPr>
          <a:xfrm rot="10800000">
            <a:off x="7198560" y="294840"/>
            <a:ext cx="1155600" cy="5414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680" name="Google Shape;728;p16"/>
          <p:cNvSpPr/>
          <p:nvPr/>
        </p:nvSpPr>
        <p:spPr>
          <a:xfrm flipH="1">
            <a:off x="8352720" y="-6480"/>
            <a:ext cx="789840" cy="8348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681" name="Google Shape;729;p16"/>
          <p:cNvGrpSpPr/>
          <p:nvPr/>
        </p:nvGrpSpPr>
        <p:grpSpPr>
          <a:xfrm>
            <a:off x="8064360" y="527040"/>
            <a:ext cx="580320" cy="581040"/>
            <a:chOff x="8064360" y="527040"/>
            <a:chExt cx="580320" cy="581040"/>
          </a:xfrm>
        </p:grpSpPr>
        <p:sp>
          <p:nvSpPr>
            <p:cNvPr id="682" name="Google Shape;730;p16"/>
            <p:cNvSpPr/>
            <p:nvPr/>
          </p:nvSpPr>
          <p:spPr>
            <a:xfrm>
              <a:off x="8068680" y="532080"/>
              <a:ext cx="571320" cy="57096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683" name="Google Shape;731;p16"/>
            <p:cNvSpPr/>
            <p:nvPr/>
          </p:nvSpPr>
          <p:spPr>
            <a:xfrm>
              <a:off x="8064360" y="527040"/>
              <a:ext cx="580320" cy="581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684" name="Google Shape;732;p16"/>
            <p:cNvSpPr/>
            <p:nvPr/>
          </p:nvSpPr>
          <p:spPr>
            <a:xfrm>
              <a:off x="8141040" y="604440"/>
              <a:ext cx="426600" cy="42588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685" name="Google Shape;733;p16"/>
            <p:cNvSpPr/>
            <p:nvPr/>
          </p:nvSpPr>
          <p:spPr>
            <a:xfrm>
              <a:off x="8136720" y="599400"/>
              <a:ext cx="435600" cy="435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686" name="Google Shape;734;p16"/>
            <p:cNvSpPr/>
            <p:nvPr/>
          </p:nvSpPr>
          <p:spPr>
            <a:xfrm>
              <a:off x="8219880" y="682920"/>
              <a:ext cx="268920" cy="2689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687" name="Google Shape;735;p16"/>
            <p:cNvSpPr/>
            <p:nvPr/>
          </p:nvSpPr>
          <p:spPr>
            <a:xfrm>
              <a:off x="8215200" y="678600"/>
              <a:ext cx="278280" cy="27792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688" name="Google Shape;736;p16"/>
          <p:cNvGrpSpPr/>
          <p:nvPr/>
        </p:nvGrpSpPr>
        <p:grpSpPr>
          <a:xfrm>
            <a:off x="7034040" y="171000"/>
            <a:ext cx="290520" cy="291240"/>
            <a:chOff x="7034040" y="171000"/>
            <a:chExt cx="290520" cy="291240"/>
          </a:xfrm>
        </p:grpSpPr>
        <p:sp>
          <p:nvSpPr>
            <p:cNvPr id="689" name="Google Shape;737;p16"/>
            <p:cNvSpPr/>
            <p:nvPr/>
          </p:nvSpPr>
          <p:spPr>
            <a:xfrm>
              <a:off x="7039080" y="176040"/>
              <a:ext cx="281160" cy="28116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690" name="Google Shape;738;p16"/>
            <p:cNvSpPr/>
            <p:nvPr/>
          </p:nvSpPr>
          <p:spPr>
            <a:xfrm>
              <a:off x="7034040" y="171000"/>
              <a:ext cx="290520" cy="29124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691" name="Google Shape;739;p16"/>
            <p:cNvSpPr/>
            <p:nvPr/>
          </p:nvSpPr>
          <p:spPr>
            <a:xfrm>
              <a:off x="7100640" y="237600"/>
              <a:ext cx="156960" cy="15696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692" name="Google Shape;740;p16"/>
            <p:cNvSpPr/>
            <p:nvPr/>
          </p:nvSpPr>
          <p:spPr>
            <a:xfrm>
              <a:off x="7096320" y="233280"/>
              <a:ext cx="166320" cy="16632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693" name="Google Shape;741;p16"/>
          <p:cNvGrpSpPr/>
          <p:nvPr/>
        </p:nvGrpSpPr>
        <p:grpSpPr>
          <a:xfrm>
            <a:off x="8758080" y="229680"/>
            <a:ext cx="173520" cy="173520"/>
            <a:chOff x="8758080" y="229680"/>
            <a:chExt cx="173520" cy="173520"/>
          </a:xfrm>
        </p:grpSpPr>
        <p:sp>
          <p:nvSpPr>
            <p:cNvPr id="694" name="Google Shape;742;p16"/>
            <p:cNvSpPr/>
            <p:nvPr/>
          </p:nvSpPr>
          <p:spPr>
            <a:xfrm>
              <a:off x="8762400" y="234720"/>
              <a:ext cx="164520" cy="16416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695" name="Google Shape;743;p16"/>
            <p:cNvSpPr/>
            <p:nvPr/>
          </p:nvSpPr>
          <p:spPr>
            <a:xfrm>
              <a:off x="8758080" y="229680"/>
              <a:ext cx="173520" cy="17352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696" name="Google Shape;744;p16"/>
            <p:cNvSpPr/>
            <p:nvPr/>
          </p:nvSpPr>
          <p:spPr>
            <a:xfrm>
              <a:off x="8799120" y="271080"/>
              <a:ext cx="91080" cy="9180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697" name="Google Shape;745;p16"/>
            <p:cNvSpPr/>
            <p:nvPr/>
          </p:nvSpPr>
          <p:spPr>
            <a:xfrm>
              <a:off x="8794080" y="266400"/>
              <a:ext cx="101160" cy="10044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698" name="Google Shape;746;p16"/>
          <p:cNvGrpSpPr/>
          <p:nvPr/>
        </p:nvGrpSpPr>
        <p:grpSpPr>
          <a:xfrm>
            <a:off x="8489880" y="171000"/>
            <a:ext cx="173880" cy="25560"/>
            <a:chOff x="8489880" y="171000"/>
            <a:chExt cx="173880" cy="25560"/>
          </a:xfrm>
        </p:grpSpPr>
        <p:sp>
          <p:nvSpPr>
            <p:cNvPr id="699" name="Google Shape;747;p16"/>
            <p:cNvSpPr/>
            <p:nvPr/>
          </p:nvSpPr>
          <p:spPr>
            <a:xfrm>
              <a:off x="8489880" y="171000"/>
              <a:ext cx="25560" cy="25560"/>
            </a:xfrm>
            <a:prstGeom prst="ellipse">
              <a:avLst/>
            </a:prstGeom>
            <a:solidFill>
              <a:schemeClr val="dk1"/>
            </a:solidFill>
            <a:ln w="0">
              <a:noFill/>
            </a:ln>
          </p:spPr>
          <p:style>
            <a:lnRef idx="0"/>
            <a:fillRef idx="0"/>
            <a:effectRef idx="0"/>
            <a:fontRef idx="minor"/>
          </p:style>
        </p:sp>
        <p:sp>
          <p:nvSpPr>
            <p:cNvPr id="700" name="Google Shape;748;p16"/>
            <p:cNvSpPr/>
            <p:nvPr/>
          </p:nvSpPr>
          <p:spPr>
            <a:xfrm>
              <a:off x="8564040" y="171000"/>
              <a:ext cx="25560" cy="25560"/>
            </a:xfrm>
            <a:prstGeom prst="ellipse">
              <a:avLst/>
            </a:prstGeom>
            <a:solidFill>
              <a:schemeClr val="dk1"/>
            </a:solidFill>
            <a:ln w="0">
              <a:noFill/>
            </a:ln>
          </p:spPr>
          <p:style>
            <a:lnRef idx="0"/>
            <a:fillRef idx="0"/>
            <a:effectRef idx="0"/>
            <a:fontRef idx="minor"/>
          </p:style>
        </p:sp>
        <p:sp>
          <p:nvSpPr>
            <p:cNvPr id="701" name="Google Shape;749;p16"/>
            <p:cNvSpPr/>
            <p:nvPr/>
          </p:nvSpPr>
          <p:spPr>
            <a:xfrm>
              <a:off x="8638200" y="171000"/>
              <a:ext cx="25560" cy="25560"/>
            </a:xfrm>
            <a:prstGeom prst="ellipse">
              <a:avLst/>
            </a:prstGeom>
            <a:solidFill>
              <a:schemeClr val="dk1"/>
            </a:solidFill>
            <a:ln w="0">
              <a:noFill/>
            </a:ln>
          </p:spPr>
          <p:style>
            <a:lnRef idx="0"/>
            <a:fillRef idx="0"/>
            <a:effectRef idx="0"/>
            <a:fontRef idx="minor"/>
          </p:style>
        </p:sp>
      </p:grpSp>
      <p:grpSp>
        <p:nvGrpSpPr>
          <p:cNvPr id="702" name="Google Shape;750;p16"/>
          <p:cNvGrpSpPr/>
          <p:nvPr/>
        </p:nvGrpSpPr>
        <p:grpSpPr>
          <a:xfrm>
            <a:off x="7916400" y="1124640"/>
            <a:ext cx="173520" cy="25560"/>
            <a:chOff x="7916400" y="1124640"/>
            <a:chExt cx="173520" cy="25560"/>
          </a:xfrm>
        </p:grpSpPr>
        <p:sp>
          <p:nvSpPr>
            <p:cNvPr id="703" name="Google Shape;751;p16"/>
            <p:cNvSpPr/>
            <p:nvPr/>
          </p:nvSpPr>
          <p:spPr>
            <a:xfrm>
              <a:off x="7916400" y="1124640"/>
              <a:ext cx="25560" cy="25560"/>
            </a:xfrm>
            <a:prstGeom prst="ellipse">
              <a:avLst/>
            </a:prstGeom>
            <a:solidFill>
              <a:schemeClr val="dk1"/>
            </a:solidFill>
            <a:ln w="0">
              <a:noFill/>
            </a:ln>
          </p:spPr>
          <p:style>
            <a:lnRef idx="0"/>
            <a:fillRef idx="0"/>
            <a:effectRef idx="0"/>
            <a:fontRef idx="minor"/>
          </p:style>
        </p:sp>
        <p:sp>
          <p:nvSpPr>
            <p:cNvPr id="704" name="Google Shape;752;p16"/>
            <p:cNvSpPr/>
            <p:nvPr/>
          </p:nvSpPr>
          <p:spPr>
            <a:xfrm>
              <a:off x="7990200" y="1124640"/>
              <a:ext cx="25560" cy="25560"/>
            </a:xfrm>
            <a:prstGeom prst="ellipse">
              <a:avLst/>
            </a:prstGeom>
            <a:solidFill>
              <a:schemeClr val="dk1"/>
            </a:solidFill>
            <a:ln w="0">
              <a:noFill/>
            </a:ln>
          </p:spPr>
          <p:style>
            <a:lnRef idx="0"/>
            <a:fillRef idx="0"/>
            <a:effectRef idx="0"/>
            <a:fontRef idx="minor"/>
          </p:style>
        </p:sp>
        <p:sp>
          <p:nvSpPr>
            <p:cNvPr id="705" name="Google Shape;753;p16"/>
            <p:cNvSpPr/>
            <p:nvPr/>
          </p:nvSpPr>
          <p:spPr>
            <a:xfrm>
              <a:off x="8064360" y="1124640"/>
              <a:ext cx="25560" cy="25560"/>
            </a:xfrm>
            <a:prstGeom prst="ellipse">
              <a:avLst/>
            </a:prstGeom>
            <a:solidFill>
              <a:schemeClr val="dk1"/>
            </a:solidFill>
            <a:ln w="0">
              <a:noFill/>
            </a:ln>
          </p:spPr>
          <p:style>
            <a:lnRef idx="0"/>
            <a:fillRef idx="0"/>
            <a:effectRef idx="0"/>
            <a:fontRef idx="minor"/>
          </p:style>
        </p:sp>
      </p:grpSp>
      <p:sp>
        <p:nvSpPr>
          <p:cNvPr id="7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0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5.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3.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3.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9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05" name="Google Shape;1690;p35"/>
          <p:cNvGrpSpPr/>
          <p:nvPr/>
        </p:nvGrpSpPr>
        <p:grpSpPr>
          <a:xfrm>
            <a:off x="303120" y="959760"/>
            <a:ext cx="5342400" cy="4182480"/>
            <a:chOff x="303120" y="959760"/>
            <a:chExt cx="5342400" cy="4182480"/>
          </a:xfrm>
        </p:grpSpPr>
        <p:sp>
          <p:nvSpPr>
            <p:cNvPr id="1106" name="Google Shape;1691;p35"/>
            <p:cNvSpPr/>
            <p:nvPr/>
          </p:nvSpPr>
          <p:spPr>
            <a:xfrm>
              <a:off x="592200" y="959760"/>
              <a:ext cx="4799880" cy="4086000"/>
            </a:xfrm>
            <a:custGeom>
              <a:avLst/>
              <a:gdLst/>
              <a:ahLst/>
              <a:rect l="l" t="t" r="r" b="b"/>
              <a:pathLst>
                <a:path w="240073" h="204367">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w="0">
              <a:noFill/>
            </a:ln>
          </p:spPr>
          <p:style>
            <a:lnRef idx="0"/>
            <a:fillRef idx="0"/>
            <a:effectRef idx="0"/>
            <a:fontRef idx="minor"/>
          </p:style>
        </p:sp>
        <p:sp>
          <p:nvSpPr>
            <p:cNvPr id="1107" name="Google Shape;1692;p35"/>
            <p:cNvSpPr/>
            <p:nvPr/>
          </p:nvSpPr>
          <p:spPr>
            <a:xfrm>
              <a:off x="734760" y="959760"/>
              <a:ext cx="4610520" cy="4080600"/>
            </a:xfrm>
            <a:custGeom>
              <a:avLst/>
              <a:gdLst/>
              <a:ahLst/>
              <a:rect l="l" t="t" r="r" b="b"/>
              <a:pathLst>
                <a:path w="230591" h="204097">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w="0">
              <a:noFill/>
            </a:ln>
          </p:spPr>
          <p:style>
            <a:lnRef idx="0"/>
            <a:fillRef idx="0"/>
            <a:effectRef idx="0"/>
            <a:fontRef idx="minor"/>
          </p:style>
        </p:sp>
        <p:sp>
          <p:nvSpPr>
            <p:cNvPr id="1108" name="Google Shape;1693;p35"/>
            <p:cNvSpPr/>
            <p:nvPr/>
          </p:nvSpPr>
          <p:spPr>
            <a:xfrm>
              <a:off x="4851360" y="3337920"/>
              <a:ext cx="709200" cy="1796760"/>
            </a:xfrm>
            <a:custGeom>
              <a:avLst/>
              <a:gdLst/>
              <a:ahLst/>
              <a:rect l="l" t="t" r="r" b="b"/>
              <a:pathLst>
                <a:path w="35529" h="89901">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w="0">
              <a:noFill/>
            </a:ln>
          </p:spPr>
          <p:style>
            <a:lnRef idx="0"/>
            <a:fillRef idx="0"/>
            <a:effectRef idx="0"/>
            <a:fontRef idx="minor"/>
          </p:style>
        </p:sp>
        <p:sp>
          <p:nvSpPr>
            <p:cNvPr id="1109" name="Google Shape;1694;p35"/>
            <p:cNvSpPr/>
            <p:nvPr/>
          </p:nvSpPr>
          <p:spPr>
            <a:xfrm>
              <a:off x="2321640" y="2733120"/>
              <a:ext cx="2125440" cy="2408760"/>
            </a:xfrm>
            <a:custGeom>
              <a:avLst/>
              <a:gdLst/>
              <a:ahLst/>
              <a:rect l="l" t="t" r="r" b="b"/>
              <a:pathLst>
                <a:path w="106343" h="120505">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w="0">
              <a:noFill/>
            </a:ln>
          </p:spPr>
          <p:style>
            <a:lnRef idx="0"/>
            <a:fillRef idx="0"/>
            <a:effectRef idx="0"/>
            <a:fontRef idx="minor"/>
          </p:style>
        </p:sp>
        <p:sp>
          <p:nvSpPr>
            <p:cNvPr id="1110" name="Google Shape;1695;p35"/>
            <p:cNvSpPr/>
            <p:nvPr/>
          </p:nvSpPr>
          <p:spPr>
            <a:xfrm>
              <a:off x="2321640" y="2936880"/>
              <a:ext cx="1946520" cy="2205360"/>
            </a:xfrm>
            <a:custGeom>
              <a:avLst/>
              <a:gdLst/>
              <a:ahLst/>
              <a:rect l="l" t="t" r="r" b="b"/>
              <a:pathLst>
                <a:path w="97389" h="110331">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w="0">
              <a:noFill/>
            </a:ln>
          </p:spPr>
          <p:style>
            <a:lnRef idx="0"/>
            <a:fillRef idx="0"/>
            <a:effectRef idx="0"/>
            <a:fontRef idx="minor"/>
          </p:style>
        </p:sp>
        <p:sp>
          <p:nvSpPr>
            <p:cNvPr id="1111" name="Google Shape;1696;p35"/>
            <p:cNvSpPr/>
            <p:nvPr/>
          </p:nvSpPr>
          <p:spPr>
            <a:xfrm>
              <a:off x="4262040" y="2740680"/>
              <a:ext cx="178560" cy="2394000"/>
            </a:xfrm>
            <a:custGeom>
              <a:avLst/>
              <a:gdLst/>
              <a:ahLst/>
              <a:rect l="l" t="t" r="r" b="b"/>
              <a:pathLst>
                <a:path w="8995" h="119773">
                  <a:moveTo>
                    <a:pt x="8995" y="1"/>
                  </a:moveTo>
                  <a:lnTo>
                    <a:pt x="1" y="10134"/>
                  </a:lnTo>
                  <a:lnTo>
                    <a:pt x="1" y="119772"/>
                  </a:lnTo>
                  <a:lnTo>
                    <a:pt x="8995" y="119772"/>
                  </a:lnTo>
                  <a:lnTo>
                    <a:pt x="8995" y="1"/>
                  </a:lnTo>
                  <a:close/>
                </a:path>
              </a:pathLst>
            </a:custGeom>
            <a:solidFill>
              <a:schemeClr val="dk2"/>
            </a:solidFill>
            <a:ln w="0">
              <a:noFill/>
            </a:ln>
          </p:spPr>
          <p:style>
            <a:lnRef idx="0"/>
            <a:fillRef idx="0"/>
            <a:effectRef idx="0"/>
            <a:fontRef idx="minor"/>
          </p:style>
        </p:sp>
        <p:sp>
          <p:nvSpPr>
            <p:cNvPr id="1112" name="Google Shape;1697;p35"/>
            <p:cNvSpPr/>
            <p:nvPr/>
          </p:nvSpPr>
          <p:spPr>
            <a:xfrm>
              <a:off x="4354200" y="4694760"/>
              <a:ext cx="86400" cy="439920"/>
            </a:xfrm>
            <a:custGeom>
              <a:avLst/>
              <a:gdLst/>
              <a:ahLst/>
              <a:rect l="l" t="t" r="r" b="b"/>
              <a:pathLst>
                <a:path w="4396" h="22059">
                  <a:moveTo>
                    <a:pt x="0" y="1"/>
                  </a:moveTo>
                  <a:lnTo>
                    <a:pt x="0" y="22058"/>
                  </a:lnTo>
                  <a:lnTo>
                    <a:pt x="4396" y="22058"/>
                  </a:lnTo>
                  <a:lnTo>
                    <a:pt x="4396" y="1"/>
                  </a:lnTo>
                  <a:close/>
                </a:path>
              </a:pathLst>
            </a:custGeom>
            <a:solidFill>
              <a:schemeClr val="lt1"/>
            </a:solidFill>
            <a:ln w="0">
              <a:noFill/>
            </a:ln>
          </p:spPr>
          <p:style>
            <a:lnRef idx="0"/>
            <a:fillRef idx="0"/>
            <a:effectRef idx="0"/>
            <a:fontRef idx="minor"/>
          </p:style>
        </p:sp>
        <p:sp>
          <p:nvSpPr>
            <p:cNvPr id="1113" name="Google Shape;1698;p35"/>
            <p:cNvSpPr/>
            <p:nvPr/>
          </p:nvSpPr>
          <p:spPr>
            <a:xfrm>
              <a:off x="4347720" y="4688280"/>
              <a:ext cx="99360" cy="453600"/>
            </a:xfrm>
            <a:custGeom>
              <a:avLst/>
              <a:gdLst/>
              <a:ahLst/>
              <a:rect l="l" t="t" r="r" b="b"/>
              <a:pathLst>
                <a:path w="5048" h="22751">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w="0">
              <a:noFill/>
            </a:ln>
          </p:spPr>
          <p:style>
            <a:lnRef idx="0"/>
            <a:fillRef idx="0"/>
            <a:effectRef idx="0"/>
            <a:fontRef idx="minor"/>
          </p:style>
        </p:sp>
        <p:sp>
          <p:nvSpPr>
            <p:cNvPr id="1114" name="Google Shape;1699;p35"/>
            <p:cNvSpPr/>
            <p:nvPr/>
          </p:nvSpPr>
          <p:spPr>
            <a:xfrm>
              <a:off x="4442040" y="4388760"/>
              <a:ext cx="378000" cy="745920"/>
            </a:xfrm>
            <a:custGeom>
              <a:avLst/>
              <a:gdLst/>
              <a:ahLst/>
              <a:rect l="l" t="t" r="r" b="b"/>
              <a:pathLst>
                <a:path w="18966" h="37361">
                  <a:moveTo>
                    <a:pt x="18965" y="0"/>
                  </a:moveTo>
                  <a:lnTo>
                    <a:pt x="1" y="15303"/>
                  </a:lnTo>
                  <a:lnTo>
                    <a:pt x="1" y="37360"/>
                  </a:lnTo>
                  <a:lnTo>
                    <a:pt x="18965" y="37360"/>
                  </a:lnTo>
                  <a:lnTo>
                    <a:pt x="18965" y="0"/>
                  </a:lnTo>
                  <a:close/>
                </a:path>
              </a:pathLst>
            </a:custGeom>
            <a:solidFill>
              <a:schemeClr val="dk2"/>
            </a:solidFill>
            <a:ln w="0">
              <a:noFill/>
            </a:ln>
          </p:spPr>
          <p:style>
            <a:lnRef idx="0"/>
            <a:fillRef idx="0"/>
            <a:effectRef idx="0"/>
            <a:fontRef idx="minor"/>
          </p:style>
        </p:sp>
        <p:sp>
          <p:nvSpPr>
            <p:cNvPr id="1115" name="Google Shape;1700;p35"/>
            <p:cNvSpPr/>
            <p:nvPr/>
          </p:nvSpPr>
          <p:spPr>
            <a:xfrm>
              <a:off x="4434840" y="4382280"/>
              <a:ext cx="391680" cy="759600"/>
            </a:xfrm>
            <a:custGeom>
              <a:avLst/>
              <a:gdLst/>
              <a:ahLst/>
              <a:rect l="l" t="t" r="r" b="b"/>
              <a:pathLst>
                <a:path w="19658" h="38056">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w="0">
              <a:noFill/>
            </a:ln>
          </p:spPr>
          <p:style>
            <a:lnRef idx="0"/>
            <a:fillRef idx="0"/>
            <a:effectRef idx="0"/>
            <a:fontRef idx="minor"/>
          </p:style>
        </p:sp>
        <p:sp>
          <p:nvSpPr>
            <p:cNvPr id="1116" name="Google Shape;1701;p35"/>
            <p:cNvSpPr/>
            <p:nvPr/>
          </p:nvSpPr>
          <p:spPr>
            <a:xfrm>
              <a:off x="1384200" y="4694760"/>
              <a:ext cx="86400" cy="439920"/>
            </a:xfrm>
            <a:custGeom>
              <a:avLst/>
              <a:gdLst/>
              <a:ahLst/>
              <a:rect l="l" t="t" r="r" b="b"/>
              <a:pathLst>
                <a:path w="4396" h="22059">
                  <a:moveTo>
                    <a:pt x="1" y="1"/>
                  </a:moveTo>
                  <a:lnTo>
                    <a:pt x="1" y="22058"/>
                  </a:lnTo>
                  <a:lnTo>
                    <a:pt x="4396" y="22058"/>
                  </a:lnTo>
                  <a:lnTo>
                    <a:pt x="4396" y="1"/>
                  </a:lnTo>
                  <a:close/>
                </a:path>
              </a:pathLst>
            </a:custGeom>
            <a:solidFill>
              <a:schemeClr val="lt1"/>
            </a:solidFill>
            <a:ln w="0">
              <a:noFill/>
            </a:ln>
          </p:spPr>
          <p:style>
            <a:lnRef idx="0"/>
            <a:fillRef idx="0"/>
            <a:effectRef idx="0"/>
            <a:fontRef idx="minor"/>
          </p:style>
        </p:sp>
        <p:sp>
          <p:nvSpPr>
            <p:cNvPr id="1117" name="Google Shape;1702;p35"/>
            <p:cNvSpPr/>
            <p:nvPr/>
          </p:nvSpPr>
          <p:spPr>
            <a:xfrm>
              <a:off x="1377720" y="4688280"/>
              <a:ext cx="99360" cy="453600"/>
            </a:xfrm>
            <a:custGeom>
              <a:avLst/>
              <a:gdLst/>
              <a:ahLst/>
              <a:rect l="l" t="t" r="r" b="b"/>
              <a:pathLst>
                <a:path w="5047" h="22751">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w="0">
              <a:noFill/>
            </a:ln>
          </p:spPr>
          <p:style>
            <a:lnRef idx="0"/>
            <a:fillRef idx="0"/>
            <a:effectRef idx="0"/>
            <a:fontRef idx="minor"/>
          </p:style>
        </p:sp>
        <p:sp>
          <p:nvSpPr>
            <p:cNvPr id="1118" name="Google Shape;1703;p35"/>
            <p:cNvSpPr/>
            <p:nvPr/>
          </p:nvSpPr>
          <p:spPr>
            <a:xfrm>
              <a:off x="1472040" y="4388760"/>
              <a:ext cx="378000" cy="745920"/>
            </a:xfrm>
            <a:custGeom>
              <a:avLst/>
              <a:gdLst/>
              <a:ahLst/>
              <a:rect l="l" t="t" r="r" b="b"/>
              <a:pathLst>
                <a:path w="18965" h="37361">
                  <a:moveTo>
                    <a:pt x="18965" y="0"/>
                  </a:moveTo>
                  <a:lnTo>
                    <a:pt x="0" y="15303"/>
                  </a:lnTo>
                  <a:lnTo>
                    <a:pt x="0" y="37360"/>
                  </a:lnTo>
                  <a:lnTo>
                    <a:pt x="18965" y="37360"/>
                  </a:lnTo>
                  <a:lnTo>
                    <a:pt x="18965" y="0"/>
                  </a:lnTo>
                  <a:close/>
                </a:path>
              </a:pathLst>
            </a:custGeom>
            <a:solidFill>
              <a:schemeClr val="dk1"/>
            </a:solidFill>
            <a:ln w="0">
              <a:noFill/>
            </a:ln>
          </p:spPr>
          <p:style>
            <a:lnRef idx="0"/>
            <a:fillRef idx="0"/>
            <a:effectRef idx="0"/>
            <a:fontRef idx="minor"/>
          </p:style>
        </p:sp>
        <p:sp>
          <p:nvSpPr>
            <p:cNvPr id="1119" name="Google Shape;1704;p35"/>
            <p:cNvSpPr/>
            <p:nvPr/>
          </p:nvSpPr>
          <p:spPr>
            <a:xfrm>
              <a:off x="1464840" y="4382280"/>
              <a:ext cx="391680" cy="759600"/>
            </a:xfrm>
            <a:custGeom>
              <a:avLst/>
              <a:gdLst/>
              <a:ahLst/>
              <a:rect l="l" t="t" r="r" b="b"/>
              <a:pathLst>
                <a:path w="19658" h="38056">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w="0">
              <a:noFill/>
            </a:ln>
          </p:spPr>
          <p:style>
            <a:lnRef idx="0"/>
            <a:fillRef idx="0"/>
            <a:effectRef idx="0"/>
            <a:fontRef idx="minor"/>
          </p:style>
        </p:sp>
        <p:sp>
          <p:nvSpPr>
            <p:cNvPr id="1120" name="Google Shape;1705;p35"/>
            <p:cNvSpPr/>
            <p:nvPr/>
          </p:nvSpPr>
          <p:spPr>
            <a:xfrm>
              <a:off x="1046160" y="4318920"/>
              <a:ext cx="4052880" cy="452880"/>
            </a:xfrm>
            <a:custGeom>
              <a:avLst/>
              <a:gdLst/>
              <a:ahLst/>
              <a:rect l="l" t="t" r="r" b="b"/>
              <a:pathLst>
                <a:path w="202713" h="22710">
                  <a:moveTo>
                    <a:pt x="202713" y="0"/>
                  </a:moveTo>
                  <a:lnTo>
                    <a:pt x="0" y="21285"/>
                  </a:lnTo>
                  <a:lnTo>
                    <a:pt x="82" y="22709"/>
                  </a:lnTo>
                  <a:lnTo>
                    <a:pt x="175039" y="22709"/>
                  </a:lnTo>
                  <a:lnTo>
                    <a:pt x="202713" y="1425"/>
                  </a:lnTo>
                  <a:lnTo>
                    <a:pt x="202713" y="0"/>
                  </a:lnTo>
                  <a:close/>
                </a:path>
              </a:pathLst>
            </a:custGeom>
            <a:solidFill>
              <a:schemeClr val="lt1"/>
            </a:solidFill>
            <a:ln w="0">
              <a:noFill/>
            </a:ln>
          </p:spPr>
          <p:style>
            <a:lnRef idx="0"/>
            <a:fillRef idx="0"/>
            <a:effectRef idx="0"/>
            <a:fontRef idx="minor"/>
          </p:style>
        </p:sp>
        <p:sp>
          <p:nvSpPr>
            <p:cNvPr id="1121" name="Google Shape;1706;p35"/>
            <p:cNvSpPr/>
            <p:nvPr/>
          </p:nvSpPr>
          <p:spPr>
            <a:xfrm>
              <a:off x="1039680" y="4312080"/>
              <a:ext cx="4065840" cy="466200"/>
            </a:xfrm>
            <a:custGeom>
              <a:avLst/>
              <a:gdLst/>
              <a:ahLst/>
              <a:rect l="l" t="t" r="r" b="b"/>
              <a:pathLst>
                <a:path w="203365" h="23378">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w="0">
              <a:noFill/>
            </a:ln>
          </p:spPr>
          <p:style>
            <a:lnRef idx="0"/>
            <a:fillRef idx="0"/>
            <a:effectRef idx="0"/>
            <a:fontRef idx="minor"/>
          </p:style>
        </p:sp>
        <p:sp>
          <p:nvSpPr>
            <p:cNvPr id="1122" name="Google Shape;1707;p35"/>
            <p:cNvSpPr/>
            <p:nvPr/>
          </p:nvSpPr>
          <p:spPr>
            <a:xfrm>
              <a:off x="1047960" y="4318920"/>
              <a:ext cx="4051080" cy="423360"/>
            </a:xfrm>
            <a:custGeom>
              <a:avLst/>
              <a:gdLst/>
              <a:ahLst/>
              <a:rect l="l" t="t" r="r" b="b"/>
              <a:pathLst>
                <a:path w="202632" h="21245">
                  <a:moveTo>
                    <a:pt x="44157" y="0"/>
                  </a:moveTo>
                  <a:lnTo>
                    <a:pt x="1" y="21244"/>
                  </a:lnTo>
                  <a:lnTo>
                    <a:pt x="174958" y="21244"/>
                  </a:lnTo>
                  <a:lnTo>
                    <a:pt x="202632" y="0"/>
                  </a:lnTo>
                  <a:close/>
                </a:path>
              </a:pathLst>
            </a:custGeom>
            <a:solidFill>
              <a:schemeClr val="lt1"/>
            </a:solidFill>
            <a:ln w="0">
              <a:noFill/>
            </a:ln>
          </p:spPr>
          <p:style>
            <a:lnRef idx="0"/>
            <a:fillRef idx="0"/>
            <a:effectRef idx="0"/>
            <a:fontRef idx="minor"/>
          </p:style>
        </p:sp>
        <p:sp>
          <p:nvSpPr>
            <p:cNvPr id="1123" name="Google Shape;1708;p35"/>
            <p:cNvSpPr/>
            <p:nvPr/>
          </p:nvSpPr>
          <p:spPr>
            <a:xfrm>
              <a:off x="1040760" y="4311360"/>
              <a:ext cx="4065840" cy="438120"/>
            </a:xfrm>
            <a:custGeom>
              <a:avLst/>
              <a:gdLst/>
              <a:ahLst/>
              <a:rect l="l" t="t" r="r" b="b"/>
              <a:pathLst>
                <a:path w="203364" h="21977">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w="0">
              <a:noFill/>
            </a:ln>
          </p:spPr>
          <p:style>
            <a:lnRef idx="0"/>
            <a:fillRef idx="0"/>
            <a:effectRef idx="0"/>
            <a:fontRef idx="minor"/>
          </p:style>
        </p:sp>
        <p:sp>
          <p:nvSpPr>
            <p:cNvPr id="1124" name="Google Shape;1709;p35"/>
            <p:cNvSpPr/>
            <p:nvPr/>
          </p:nvSpPr>
          <p:spPr>
            <a:xfrm>
              <a:off x="3972600" y="4501080"/>
              <a:ext cx="603360" cy="169560"/>
            </a:xfrm>
            <a:custGeom>
              <a:avLst/>
              <a:gdLst/>
              <a:ahLst/>
              <a:rect l="l" t="t" r="r" b="b"/>
              <a:pathLst>
                <a:path w="30239" h="8548">
                  <a:moveTo>
                    <a:pt x="10704" y="1"/>
                  </a:moveTo>
                  <a:lnTo>
                    <a:pt x="0" y="8547"/>
                  </a:lnTo>
                  <a:lnTo>
                    <a:pt x="18558" y="8547"/>
                  </a:lnTo>
                  <a:lnTo>
                    <a:pt x="30238" y="1"/>
                  </a:lnTo>
                  <a:close/>
                </a:path>
              </a:pathLst>
            </a:custGeom>
            <a:solidFill>
              <a:schemeClr val="accent1"/>
            </a:solidFill>
            <a:ln w="0">
              <a:noFill/>
            </a:ln>
          </p:spPr>
          <p:style>
            <a:lnRef idx="0"/>
            <a:fillRef idx="0"/>
            <a:effectRef idx="0"/>
            <a:fontRef idx="minor"/>
          </p:style>
        </p:sp>
        <p:sp>
          <p:nvSpPr>
            <p:cNvPr id="1125" name="Google Shape;1710;p35"/>
            <p:cNvSpPr/>
            <p:nvPr/>
          </p:nvSpPr>
          <p:spPr>
            <a:xfrm>
              <a:off x="3965040" y="4494600"/>
              <a:ext cx="618120" cy="183240"/>
            </a:xfrm>
            <a:custGeom>
              <a:avLst/>
              <a:gdLst/>
              <a:ahLst/>
              <a:rect l="l" t="t" r="r" b="b"/>
              <a:pathLst>
                <a:path w="30971" h="9239">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w="0">
              <a:noFill/>
            </a:ln>
          </p:spPr>
          <p:style>
            <a:lnRef idx="0"/>
            <a:fillRef idx="0"/>
            <a:effectRef idx="0"/>
            <a:fontRef idx="minor"/>
          </p:style>
        </p:sp>
        <p:sp>
          <p:nvSpPr>
            <p:cNvPr id="1126" name="Google Shape;1711;p35"/>
            <p:cNvSpPr/>
            <p:nvPr/>
          </p:nvSpPr>
          <p:spPr>
            <a:xfrm>
              <a:off x="4547160" y="4318920"/>
              <a:ext cx="552240" cy="452880"/>
            </a:xfrm>
            <a:custGeom>
              <a:avLst/>
              <a:gdLst/>
              <a:ahLst/>
              <a:rect l="l" t="t" r="r" b="b"/>
              <a:pathLst>
                <a:path w="27675" h="22710">
                  <a:moveTo>
                    <a:pt x="27675" y="0"/>
                  </a:moveTo>
                  <a:lnTo>
                    <a:pt x="1" y="21244"/>
                  </a:lnTo>
                  <a:lnTo>
                    <a:pt x="1" y="22709"/>
                  </a:lnTo>
                  <a:lnTo>
                    <a:pt x="27675" y="1425"/>
                  </a:lnTo>
                  <a:lnTo>
                    <a:pt x="27675" y="0"/>
                  </a:lnTo>
                  <a:close/>
                </a:path>
              </a:pathLst>
            </a:custGeom>
            <a:solidFill>
              <a:schemeClr val="dk1"/>
            </a:solidFill>
            <a:ln w="0">
              <a:noFill/>
            </a:ln>
          </p:spPr>
          <p:style>
            <a:lnRef idx="0"/>
            <a:fillRef idx="0"/>
            <a:effectRef idx="0"/>
            <a:fontRef idx="minor"/>
          </p:style>
        </p:sp>
        <p:sp>
          <p:nvSpPr>
            <p:cNvPr id="1127" name="Google Shape;1712;p35"/>
            <p:cNvSpPr/>
            <p:nvPr/>
          </p:nvSpPr>
          <p:spPr>
            <a:xfrm>
              <a:off x="4540680" y="4311720"/>
              <a:ext cx="565200" cy="466560"/>
            </a:xfrm>
            <a:custGeom>
              <a:avLst/>
              <a:gdLst/>
              <a:ahLst/>
              <a:rect l="l" t="t" r="r" b="b"/>
              <a:pathLst>
                <a:path w="28327" h="23391">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w="0">
              <a:noFill/>
            </a:ln>
          </p:spPr>
          <p:style>
            <a:lnRef idx="0"/>
            <a:fillRef idx="0"/>
            <a:effectRef idx="0"/>
            <a:fontRef idx="minor"/>
          </p:style>
        </p:sp>
        <p:sp>
          <p:nvSpPr>
            <p:cNvPr id="1128" name="Google Shape;1713;p35"/>
            <p:cNvSpPr/>
            <p:nvPr/>
          </p:nvSpPr>
          <p:spPr>
            <a:xfrm>
              <a:off x="4079160" y="4331160"/>
              <a:ext cx="730440" cy="225360"/>
            </a:xfrm>
            <a:custGeom>
              <a:avLst/>
              <a:gdLst/>
              <a:ahLst/>
              <a:rect l="l" t="t" r="r" b="b"/>
              <a:pathLst>
                <a:path w="36588" h="11347">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w="0">
              <a:noFill/>
            </a:ln>
          </p:spPr>
          <p:style>
            <a:lnRef idx="0"/>
            <a:fillRef idx="0"/>
            <a:effectRef idx="0"/>
            <a:fontRef idx="minor"/>
          </p:style>
        </p:sp>
        <p:sp>
          <p:nvSpPr>
            <p:cNvPr id="1129" name="Google Shape;1714;p35"/>
            <p:cNvSpPr/>
            <p:nvPr/>
          </p:nvSpPr>
          <p:spPr>
            <a:xfrm>
              <a:off x="4161240" y="4510800"/>
              <a:ext cx="208440" cy="139680"/>
            </a:xfrm>
            <a:custGeom>
              <a:avLst/>
              <a:gdLst/>
              <a:ahLst/>
              <a:rect l="l" t="t" r="r" b="b"/>
              <a:pathLst>
                <a:path w="10500" h="7052">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w="0">
              <a:noFill/>
            </a:ln>
          </p:spPr>
          <p:style>
            <a:lnRef idx="0"/>
            <a:fillRef idx="0"/>
            <a:effectRef idx="0"/>
            <a:fontRef idx="minor"/>
          </p:style>
        </p:sp>
        <p:sp>
          <p:nvSpPr>
            <p:cNvPr id="1130" name="Google Shape;1715;p35"/>
            <p:cNvSpPr/>
            <p:nvPr/>
          </p:nvSpPr>
          <p:spPr>
            <a:xfrm>
              <a:off x="4281840" y="4534920"/>
              <a:ext cx="56520" cy="94320"/>
            </a:xfrm>
            <a:custGeom>
              <a:avLst/>
              <a:gdLst/>
              <a:ahLst/>
              <a:rect l="l" t="t" r="r" b="b"/>
              <a:pathLst>
                <a:path w="2890" h="4779">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w="0">
              <a:noFill/>
            </a:ln>
          </p:spPr>
          <p:style>
            <a:lnRef idx="0"/>
            <a:fillRef idx="0"/>
            <a:effectRef idx="0"/>
            <a:fontRef idx="minor"/>
          </p:style>
        </p:sp>
        <p:sp>
          <p:nvSpPr>
            <p:cNvPr id="1131" name="Google Shape;1716;p35"/>
            <p:cNvSpPr/>
            <p:nvPr/>
          </p:nvSpPr>
          <p:spPr>
            <a:xfrm>
              <a:off x="2554560" y="4443480"/>
              <a:ext cx="1616760" cy="251640"/>
            </a:xfrm>
            <a:custGeom>
              <a:avLst/>
              <a:gdLst/>
              <a:ahLst/>
              <a:rect l="l" t="t" r="r" b="b"/>
              <a:pathLst>
                <a:path w="80906" h="12657">
                  <a:moveTo>
                    <a:pt x="15831" y="0"/>
                  </a:moveTo>
                  <a:lnTo>
                    <a:pt x="0" y="12657"/>
                  </a:lnTo>
                  <a:lnTo>
                    <a:pt x="65075" y="12657"/>
                  </a:lnTo>
                  <a:lnTo>
                    <a:pt x="80906" y="0"/>
                  </a:lnTo>
                  <a:close/>
                </a:path>
              </a:pathLst>
            </a:custGeom>
            <a:solidFill>
              <a:schemeClr val="lt1"/>
            </a:solidFill>
            <a:ln w="0">
              <a:noFill/>
            </a:ln>
          </p:spPr>
          <p:style>
            <a:lnRef idx="0"/>
            <a:fillRef idx="0"/>
            <a:effectRef idx="0"/>
            <a:fontRef idx="minor"/>
          </p:style>
        </p:sp>
        <p:sp>
          <p:nvSpPr>
            <p:cNvPr id="1132" name="Google Shape;1717;p35"/>
            <p:cNvSpPr/>
            <p:nvPr/>
          </p:nvSpPr>
          <p:spPr>
            <a:xfrm>
              <a:off x="2547360" y="4437000"/>
              <a:ext cx="1631520" cy="264600"/>
            </a:xfrm>
            <a:custGeom>
              <a:avLst/>
              <a:gdLst/>
              <a:ahLst/>
              <a:rect l="l" t="t" r="r" b="b"/>
              <a:pathLst>
                <a:path w="81640" h="13309">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w="0">
              <a:noFill/>
            </a:ln>
          </p:spPr>
          <p:style>
            <a:lnRef idx="0"/>
            <a:fillRef idx="0"/>
            <a:effectRef idx="0"/>
            <a:fontRef idx="minor"/>
          </p:style>
        </p:sp>
        <p:sp>
          <p:nvSpPr>
            <p:cNvPr id="1133" name="Google Shape;1718;p35"/>
            <p:cNvSpPr/>
            <p:nvPr/>
          </p:nvSpPr>
          <p:spPr>
            <a:xfrm>
              <a:off x="3849480" y="4436640"/>
              <a:ext cx="329040" cy="280800"/>
            </a:xfrm>
            <a:custGeom>
              <a:avLst/>
              <a:gdLst/>
              <a:ahLst/>
              <a:rect l="l" t="t" r="r" b="b"/>
              <a:pathLst>
                <a:path w="16524" h="14113">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w="0">
              <a:noFill/>
            </a:ln>
          </p:spPr>
          <p:style>
            <a:lnRef idx="0"/>
            <a:fillRef idx="0"/>
            <a:effectRef idx="0"/>
            <a:fontRef idx="minor"/>
          </p:style>
        </p:sp>
        <p:sp>
          <p:nvSpPr>
            <p:cNvPr id="1134" name="Google Shape;1719;p35"/>
            <p:cNvSpPr/>
            <p:nvPr/>
          </p:nvSpPr>
          <p:spPr>
            <a:xfrm>
              <a:off x="2554560" y="4696560"/>
              <a:ext cx="1299960" cy="14040"/>
            </a:xfrm>
            <a:custGeom>
              <a:avLst/>
              <a:gdLst/>
              <a:ahLst/>
              <a:rect l="l" t="t" r="r" b="b"/>
              <a:pathLst>
                <a:path w="65075" h="775">
                  <a:moveTo>
                    <a:pt x="0" y="1"/>
                  </a:moveTo>
                  <a:lnTo>
                    <a:pt x="0" y="774"/>
                  </a:lnTo>
                  <a:lnTo>
                    <a:pt x="65075" y="774"/>
                  </a:lnTo>
                  <a:lnTo>
                    <a:pt x="65075" y="1"/>
                  </a:lnTo>
                  <a:close/>
                </a:path>
              </a:pathLst>
            </a:custGeom>
            <a:solidFill>
              <a:schemeClr val="lt1"/>
            </a:solidFill>
            <a:ln w="0">
              <a:noFill/>
            </a:ln>
          </p:spPr>
          <p:style>
            <a:lnRef idx="0"/>
            <a:fillRef idx="0"/>
            <a:effectRef idx="0"/>
            <a:fontRef idx="minor"/>
          </p:style>
        </p:sp>
        <p:sp>
          <p:nvSpPr>
            <p:cNvPr id="1135" name="Google Shape;1720;p35"/>
            <p:cNvSpPr/>
            <p:nvPr/>
          </p:nvSpPr>
          <p:spPr>
            <a:xfrm>
              <a:off x="2547360" y="4689360"/>
              <a:ext cx="1314720" cy="28800"/>
            </a:xfrm>
            <a:custGeom>
              <a:avLst/>
              <a:gdLst/>
              <a:ahLst/>
              <a:rect l="l" t="t" r="r" b="b"/>
              <a:pathLst>
                <a:path w="65809" h="1507">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w="0">
              <a:noFill/>
            </a:ln>
          </p:spPr>
          <p:style>
            <a:lnRef idx="0"/>
            <a:fillRef idx="0"/>
            <a:effectRef idx="0"/>
            <a:fontRef idx="minor"/>
          </p:style>
        </p:sp>
        <p:sp>
          <p:nvSpPr>
            <p:cNvPr id="1136" name="Google Shape;1721;p35"/>
            <p:cNvSpPr/>
            <p:nvPr/>
          </p:nvSpPr>
          <p:spPr>
            <a:xfrm>
              <a:off x="2929680" y="4580280"/>
              <a:ext cx="141120" cy="46440"/>
            </a:xfrm>
            <a:custGeom>
              <a:avLst/>
              <a:gdLst/>
              <a:ahLst/>
              <a:rect l="l" t="t" r="r" b="b"/>
              <a:pathLst>
                <a:path w="7123" h="2402">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w="0">
              <a:noFill/>
            </a:ln>
          </p:spPr>
          <p:style>
            <a:lnRef idx="0"/>
            <a:fillRef idx="0"/>
            <a:effectRef idx="0"/>
            <a:fontRef idx="minor"/>
          </p:style>
        </p:sp>
        <p:sp>
          <p:nvSpPr>
            <p:cNvPr id="1137" name="Google Shape;1722;p35"/>
            <p:cNvSpPr/>
            <p:nvPr/>
          </p:nvSpPr>
          <p:spPr>
            <a:xfrm>
              <a:off x="3016080" y="4580280"/>
              <a:ext cx="141120" cy="4644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w="0">
              <a:noFill/>
            </a:ln>
          </p:spPr>
          <p:style>
            <a:lnRef idx="0"/>
            <a:fillRef idx="0"/>
            <a:effectRef idx="0"/>
            <a:fontRef idx="minor"/>
          </p:style>
        </p:sp>
        <p:sp>
          <p:nvSpPr>
            <p:cNvPr id="1138" name="Google Shape;1723;p35"/>
            <p:cNvSpPr/>
            <p:nvPr/>
          </p:nvSpPr>
          <p:spPr>
            <a:xfrm>
              <a:off x="2843640" y="4580280"/>
              <a:ext cx="141120" cy="4644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1139" name="Google Shape;1724;p35"/>
            <p:cNvSpPr/>
            <p:nvPr/>
          </p:nvSpPr>
          <p:spPr>
            <a:xfrm>
              <a:off x="2885760" y="4546800"/>
              <a:ext cx="141120" cy="45720"/>
            </a:xfrm>
            <a:custGeom>
              <a:avLst/>
              <a:gdLst/>
              <a:ahLst/>
              <a:rect l="l" t="t" r="r" b="b"/>
              <a:pathLst>
                <a:path w="7123" h="2362">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w="0">
              <a:noFill/>
            </a:ln>
          </p:spPr>
          <p:style>
            <a:lnRef idx="0"/>
            <a:fillRef idx="0"/>
            <a:effectRef idx="0"/>
            <a:fontRef idx="minor"/>
          </p:style>
        </p:sp>
        <p:sp>
          <p:nvSpPr>
            <p:cNvPr id="1140" name="Google Shape;1725;p35"/>
            <p:cNvSpPr/>
            <p:nvPr/>
          </p:nvSpPr>
          <p:spPr>
            <a:xfrm>
              <a:off x="3013560" y="4512600"/>
              <a:ext cx="141120" cy="4644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w="0">
              <a:noFill/>
            </a:ln>
          </p:spPr>
          <p:style>
            <a:lnRef idx="0"/>
            <a:fillRef idx="0"/>
            <a:effectRef idx="0"/>
            <a:fontRef idx="minor"/>
          </p:style>
        </p:sp>
        <p:sp>
          <p:nvSpPr>
            <p:cNvPr id="1141" name="Google Shape;1726;p35"/>
            <p:cNvSpPr/>
            <p:nvPr/>
          </p:nvSpPr>
          <p:spPr>
            <a:xfrm>
              <a:off x="2927520" y="4512600"/>
              <a:ext cx="141120" cy="46440"/>
            </a:xfrm>
            <a:custGeom>
              <a:avLst/>
              <a:gdLst/>
              <a:ahLst/>
              <a:rect l="l" t="t" r="r" b="b"/>
              <a:pathLst>
                <a:path w="7123" h="2402">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w="0">
              <a:noFill/>
            </a:ln>
          </p:spPr>
          <p:style>
            <a:lnRef idx="0"/>
            <a:fillRef idx="0"/>
            <a:effectRef idx="0"/>
            <a:fontRef idx="minor"/>
          </p:style>
        </p:sp>
        <p:sp>
          <p:nvSpPr>
            <p:cNvPr id="1142" name="Google Shape;1727;p35"/>
            <p:cNvSpPr/>
            <p:nvPr/>
          </p:nvSpPr>
          <p:spPr>
            <a:xfrm>
              <a:off x="3101400" y="4580280"/>
              <a:ext cx="141120" cy="4644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1143" name="Google Shape;1728;p35"/>
            <p:cNvSpPr/>
            <p:nvPr/>
          </p:nvSpPr>
          <p:spPr>
            <a:xfrm>
              <a:off x="3531240" y="4580280"/>
              <a:ext cx="141120" cy="4644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1144" name="Google Shape;1729;p35"/>
            <p:cNvSpPr/>
            <p:nvPr/>
          </p:nvSpPr>
          <p:spPr>
            <a:xfrm>
              <a:off x="3099240" y="4512600"/>
              <a:ext cx="141120" cy="46440"/>
            </a:xfrm>
            <a:custGeom>
              <a:avLst/>
              <a:gdLst/>
              <a:ahLst/>
              <a:rect l="l" t="t" r="r" b="b"/>
              <a:pathLst>
                <a:path w="7123" h="2402">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w="0">
              <a:noFill/>
            </a:ln>
          </p:spPr>
          <p:style>
            <a:lnRef idx="0"/>
            <a:fillRef idx="0"/>
            <a:effectRef idx="0"/>
            <a:fontRef idx="minor"/>
          </p:style>
        </p:sp>
        <p:sp>
          <p:nvSpPr>
            <p:cNvPr id="1145" name="Google Shape;1730;p35"/>
            <p:cNvSpPr/>
            <p:nvPr/>
          </p:nvSpPr>
          <p:spPr>
            <a:xfrm>
              <a:off x="3187800" y="4580280"/>
              <a:ext cx="141120" cy="4644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w="0">
              <a:noFill/>
            </a:ln>
          </p:spPr>
          <p:style>
            <a:lnRef idx="0"/>
            <a:fillRef idx="0"/>
            <a:effectRef idx="0"/>
            <a:fontRef idx="minor"/>
          </p:style>
        </p:sp>
        <p:sp>
          <p:nvSpPr>
            <p:cNvPr id="1146" name="Google Shape;1731;p35"/>
            <p:cNvSpPr/>
            <p:nvPr/>
          </p:nvSpPr>
          <p:spPr>
            <a:xfrm>
              <a:off x="3702960" y="4580280"/>
              <a:ext cx="141120" cy="46440"/>
            </a:xfrm>
            <a:custGeom>
              <a:avLst/>
              <a:gdLst/>
              <a:ahLst/>
              <a:rect l="l" t="t" r="r" b="b"/>
              <a:pathLst>
                <a:path w="7123" h="2402">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1147" name="Google Shape;1732;p35"/>
            <p:cNvSpPr/>
            <p:nvPr/>
          </p:nvSpPr>
          <p:spPr>
            <a:xfrm>
              <a:off x="3745440" y="4546800"/>
              <a:ext cx="141120" cy="45720"/>
            </a:xfrm>
            <a:custGeom>
              <a:avLst/>
              <a:gdLst/>
              <a:ahLst/>
              <a:rect l="l" t="t" r="r" b="b"/>
              <a:pathLst>
                <a:path w="7123" h="2362">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w="0">
              <a:noFill/>
            </a:ln>
          </p:spPr>
          <p:style>
            <a:lnRef idx="0"/>
            <a:fillRef idx="0"/>
            <a:effectRef idx="0"/>
            <a:fontRef idx="minor"/>
          </p:style>
        </p:sp>
        <p:sp>
          <p:nvSpPr>
            <p:cNvPr id="1148" name="Google Shape;1733;p35"/>
            <p:cNvSpPr/>
            <p:nvPr/>
          </p:nvSpPr>
          <p:spPr>
            <a:xfrm>
              <a:off x="3617640" y="4580280"/>
              <a:ext cx="141120" cy="46440"/>
            </a:xfrm>
            <a:custGeom>
              <a:avLst/>
              <a:gdLst/>
              <a:ahLst/>
              <a:rect l="l" t="t" r="r" b="b"/>
              <a:pathLst>
                <a:path w="7123" h="2402">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w="0">
              <a:noFill/>
            </a:ln>
          </p:spPr>
          <p:style>
            <a:lnRef idx="0"/>
            <a:fillRef idx="0"/>
            <a:effectRef idx="0"/>
            <a:fontRef idx="minor"/>
          </p:style>
        </p:sp>
        <p:sp>
          <p:nvSpPr>
            <p:cNvPr id="1149" name="Google Shape;1734;p35"/>
            <p:cNvSpPr/>
            <p:nvPr/>
          </p:nvSpPr>
          <p:spPr>
            <a:xfrm>
              <a:off x="3445920" y="4580280"/>
              <a:ext cx="141120" cy="4644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w="0">
              <a:noFill/>
            </a:ln>
          </p:spPr>
          <p:style>
            <a:lnRef idx="0"/>
            <a:fillRef idx="0"/>
            <a:effectRef idx="0"/>
            <a:fontRef idx="minor"/>
          </p:style>
        </p:sp>
        <p:sp>
          <p:nvSpPr>
            <p:cNvPr id="1150" name="Google Shape;1735;p35"/>
            <p:cNvSpPr/>
            <p:nvPr/>
          </p:nvSpPr>
          <p:spPr>
            <a:xfrm>
              <a:off x="3273120" y="4580280"/>
              <a:ext cx="141120" cy="4644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1151" name="Google Shape;1736;p35"/>
            <p:cNvSpPr/>
            <p:nvPr/>
          </p:nvSpPr>
          <p:spPr>
            <a:xfrm>
              <a:off x="3359520" y="4580280"/>
              <a:ext cx="141120" cy="46440"/>
            </a:xfrm>
            <a:custGeom>
              <a:avLst/>
              <a:gdLst/>
              <a:ahLst/>
              <a:rect l="l" t="t" r="r" b="b"/>
              <a:pathLst>
                <a:path w="7123" h="2402">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1152" name="Google Shape;1737;p35"/>
            <p:cNvSpPr/>
            <p:nvPr/>
          </p:nvSpPr>
          <p:spPr>
            <a:xfrm>
              <a:off x="3443400" y="4512600"/>
              <a:ext cx="141120" cy="4644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w="0">
              <a:noFill/>
            </a:ln>
          </p:spPr>
          <p:style>
            <a:lnRef idx="0"/>
            <a:fillRef idx="0"/>
            <a:effectRef idx="0"/>
            <a:fontRef idx="minor"/>
          </p:style>
        </p:sp>
        <p:sp>
          <p:nvSpPr>
            <p:cNvPr id="1153" name="Google Shape;1738;p35"/>
            <p:cNvSpPr/>
            <p:nvPr/>
          </p:nvSpPr>
          <p:spPr>
            <a:xfrm>
              <a:off x="3573720" y="4546800"/>
              <a:ext cx="141120" cy="4572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w="0">
              <a:noFill/>
            </a:ln>
          </p:spPr>
          <p:style>
            <a:lnRef idx="0"/>
            <a:fillRef idx="0"/>
            <a:effectRef idx="0"/>
            <a:fontRef idx="minor"/>
          </p:style>
        </p:sp>
        <p:sp>
          <p:nvSpPr>
            <p:cNvPr id="1154" name="Google Shape;1739;p35"/>
            <p:cNvSpPr/>
            <p:nvPr/>
          </p:nvSpPr>
          <p:spPr>
            <a:xfrm>
              <a:off x="3400920" y="4546800"/>
              <a:ext cx="141120" cy="45720"/>
            </a:xfrm>
            <a:custGeom>
              <a:avLst/>
              <a:gdLst/>
              <a:ahLst/>
              <a:rect l="l" t="t" r="r" b="b"/>
              <a:pathLst>
                <a:path w="7123" h="2362">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55" name="Google Shape;1740;p35"/>
            <p:cNvSpPr/>
            <p:nvPr/>
          </p:nvSpPr>
          <p:spPr>
            <a:xfrm>
              <a:off x="3229200" y="4546800"/>
              <a:ext cx="141120" cy="45720"/>
            </a:xfrm>
            <a:custGeom>
              <a:avLst/>
              <a:gdLst/>
              <a:ahLst/>
              <a:rect l="l" t="t" r="r" b="b"/>
              <a:pathLst>
                <a:path w="7123" h="2362">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1156" name="Google Shape;1741;p35"/>
            <p:cNvSpPr/>
            <p:nvPr/>
          </p:nvSpPr>
          <p:spPr>
            <a:xfrm>
              <a:off x="3487320" y="4546800"/>
              <a:ext cx="141120" cy="45720"/>
            </a:xfrm>
            <a:custGeom>
              <a:avLst/>
              <a:gdLst/>
              <a:ahLst/>
              <a:rect l="l" t="t" r="r" b="b"/>
              <a:pathLst>
                <a:path w="7123" h="2362">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1157" name="Google Shape;1742;p35"/>
            <p:cNvSpPr/>
            <p:nvPr/>
          </p:nvSpPr>
          <p:spPr>
            <a:xfrm>
              <a:off x="3185280" y="4512600"/>
              <a:ext cx="141120" cy="46440"/>
            </a:xfrm>
            <a:custGeom>
              <a:avLst/>
              <a:gdLst/>
              <a:ahLst/>
              <a:rect l="l" t="t" r="r" b="b"/>
              <a:pathLst>
                <a:path w="7123" h="2402">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w="0">
              <a:noFill/>
            </a:ln>
          </p:spPr>
          <p:style>
            <a:lnRef idx="0"/>
            <a:fillRef idx="0"/>
            <a:effectRef idx="0"/>
            <a:fontRef idx="minor"/>
          </p:style>
        </p:sp>
        <p:sp>
          <p:nvSpPr>
            <p:cNvPr id="1158" name="Google Shape;1743;p35"/>
            <p:cNvSpPr/>
            <p:nvPr/>
          </p:nvSpPr>
          <p:spPr>
            <a:xfrm>
              <a:off x="2971440" y="4546800"/>
              <a:ext cx="141120" cy="45720"/>
            </a:xfrm>
            <a:custGeom>
              <a:avLst/>
              <a:gdLst/>
              <a:ahLst/>
              <a:rect l="l" t="t" r="r" b="b"/>
              <a:pathLst>
                <a:path w="7122" h="236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1159" name="Google Shape;1744;p35"/>
            <p:cNvSpPr/>
            <p:nvPr/>
          </p:nvSpPr>
          <p:spPr>
            <a:xfrm>
              <a:off x="3143880" y="4546800"/>
              <a:ext cx="141120" cy="4572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w="0">
              <a:noFill/>
            </a:ln>
          </p:spPr>
          <p:style>
            <a:lnRef idx="0"/>
            <a:fillRef idx="0"/>
            <a:effectRef idx="0"/>
            <a:fontRef idx="minor"/>
          </p:style>
        </p:sp>
        <p:sp>
          <p:nvSpPr>
            <p:cNvPr id="1160" name="Google Shape;1745;p35"/>
            <p:cNvSpPr/>
            <p:nvPr/>
          </p:nvSpPr>
          <p:spPr>
            <a:xfrm>
              <a:off x="3057480" y="4546800"/>
              <a:ext cx="141120" cy="45720"/>
            </a:xfrm>
            <a:custGeom>
              <a:avLst/>
              <a:gdLst/>
              <a:ahLst/>
              <a:rect l="l" t="t" r="r" b="b"/>
              <a:pathLst>
                <a:path w="7123" h="2362">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w="0">
              <a:noFill/>
            </a:ln>
          </p:spPr>
          <p:style>
            <a:lnRef idx="0"/>
            <a:fillRef idx="0"/>
            <a:effectRef idx="0"/>
            <a:fontRef idx="minor"/>
          </p:style>
        </p:sp>
        <p:sp>
          <p:nvSpPr>
            <p:cNvPr id="1161" name="Google Shape;1746;p35"/>
            <p:cNvSpPr/>
            <p:nvPr/>
          </p:nvSpPr>
          <p:spPr>
            <a:xfrm>
              <a:off x="3315600" y="4546800"/>
              <a:ext cx="141120" cy="4572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w="0">
              <a:noFill/>
            </a:ln>
          </p:spPr>
          <p:style>
            <a:lnRef idx="0"/>
            <a:fillRef idx="0"/>
            <a:effectRef idx="0"/>
            <a:fontRef idx="minor"/>
          </p:style>
        </p:sp>
        <p:sp>
          <p:nvSpPr>
            <p:cNvPr id="1162" name="Google Shape;1747;p35"/>
            <p:cNvSpPr/>
            <p:nvPr/>
          </p:nvSpPr>
          <p:spPr>
            <a:xfrm>
              <a:off x="3357000" y="4512600"/>
              <a:ext cx="141120" cy="46440"/>
            </a:xfrm>
            <a:custGeom>
              <a:avLst/>
              <a:gdLst/>
              <a:ahLst/>
              <a:rect l="l" t="t" r="r" b="b"/>
              <a:pathLst>
                <a:path w="7123" h="2402">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1163" name="Google Shape;1748;p35"/>
            <p:cNvSpPr/>
            <p:nvPr/>
          </p:nvSpPr>
          <p:spPr>
            <a:xfrm>
              <a:off x="3786840" y="4512600"/>
              <a:ext cx="141120" cy="46440"/>
            </a:xfrm>
            <a:custGeom>
              <a:avLst/>
              <a:gdLst/>
              <a:ahLst/>
              <a:rect l="l" t="t" r="r" b="b"/>
              <a:pathLst>
                <a:path w="7123" h="2402">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1164" name="Google Shape;1749;p35"/>
            <p:cNvSpPr/>
            <p:nvPr/>
          </p:nvSpPr>
          <p:spPr>
            <a:xfrm>
              <a:off x="3271680" y="4512600"/>
              <a:ext cx="141120" cy="4644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w="0">
              <a:noFill/>
            </a:ln>
          </p:spPr>
          <p:style>
            <a:lnRef idx="0"/>
            <a:fillRef idx="0"/>
            <a:effectRef idx="0"/>
            <a:fontRef idx="minor"/>
          </p:style>
        </p:sp>
        <p:sp>
          <p:nvSpPr>
            <p:cNvPr id="1165" name="Google Shape;1750;p35"/>
            <p:cNvSpPr/>
            <p:nvPr/>
          </p:nvSpPr>
          <p:spPr>
            <a:xfrm>
              <a:off x="3615120" y="4512600"/>
              <a:ext cx="141120" cy="46440"/>
            </a:xfrm>
            <a:custGeom>
              <a:avLst/>
              <a:gdLst/>
              <a:ahLst/>
              <a:rect l="l" t="t" r="r" b="b"/>
              <a:pathLst>
                <a:path w="7123" h="2402">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1166" name="Google Shape;1751;p35"/>
            <p:cNvSpPr/>
            <p:nvPr/>
          </p:nvSpPr>
          <p:spPr>
            <a:xfrm>
              <a:off x="3701520" y="4512600"/>
              <a:ext cx="141120" cy="4644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w="0">
              <a:noFill/>
            </a:ln>
          </p:spPr>
          <p:style>
            <a:lnRef idx="0"/>
            <a:fillRef idx="0"/>
            <a:effectRef idx="0"/>
            <a:fontRef idx="minor"/>
          </p:style>
        </p:sp>
        <p:sp>
          <p:nvSpPr>
            <p:cNvPr id="1167" name="Google Shape;1752;p35"/>
            <p:cNvSpPr/>
            <p:nvPr/>
          </p:nvSpPr>
          <p:spPr>
            <a:xfrm>
              <a:off x="3659040" y="4546800"/>
              <a:ext cx="141120" cy="45720"/>
            </a:xfrm>
            <a:custGeom>
              <a:avLst/>
              <a:gdLst/>
              <a:ahLst/>
              <a:rect l="l" t="t" r="r" b="b"/>
              <a:pathLst>
                <a:path w="7123" h="2362">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68" name="Google Shape;1753;p35"/>
            <p:cNvSpPr/>
            <p:nvPr/>
          </p:nvSpPr>
          <p:spPr>
            <a:xfrm>
              <a:off x="3528720" y="4512600"/>
              <a:ext cx="141120" cy="46440"/>
            </a:xfrm>
            <a:custGeom>
              <a:avLst/>
              <a:gdLst/>
              <a:ahLst/>
              <a:rect l="l" t="t" r="r" b="b"/>
              <a:pathLst>
                <a:path w="7123" h="2402">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1169" name="Google Shape;1754;p35"/>
            <p:cNvSpPr/>
            <p:nvPr/>
          </p:nvSpPr>
          <p:spPr>
            <a:xfrm>
              <a:off x="3318120" y="4614480"/>
              <a:ext cx="141120" cy="45720"/>
            </a:xfrm>
            <a:custGeom>
              <a:avLst/>
              <a:gdLst/>
              <a:ahLst/>
              <a:rect l="l" t="t" r="r" b="b"/>
              <a:pathLst>
                <a:path w="7123" h="2361">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w="0">
              <a:noFill/>
            </a:ln>
          </p:spPr>
          <p:style>
            <a:lnRef idx="0"/>
            <a:fillRef idx="0"/>
            <a:effectRef idx="0"/>
            <a:fontRef idx="minor"/>
          </p:style>
        </p:sp>
        <p:sp>
          <p:nvSpPr>
            <p:cNvPr id="1170" name="Google Shape;1755;p35"/>
            <p:cNvSpPr/>
            <p:nvPr/>
          </p:nvSpPr>
          <p:spPr>
            <a:xfrm>
              <a:off x="3403440" y="4614480"/>
              <a:ext cx="141120" cy="4572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71" name="Google Shape;1756;p35"/>
            <p:cNvSpPr/>
            <p:nvPr/>
          </p:nvSpPr>
          <p:spPr>
            <a:xfrm>
              <a:off x="3231720" y="4614480"/>
              <a:ext cx="141120" cy="45720"/>
            </a:xfrm>
            <a:custGeom>
              <a:avLst/>
              <a:gdLst/>
              <a:ahLst/>
              <a:rect l="l" t="t" r="r" b="b"/>
              <a:pathLst>
                <a:path w="7123" h="2361">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72" name="Google Shape;1757;p35"/>
            <p:cNvSpPr/>
            <p:nvPr/>
          </p:nvSpPr>
          <p:spPr>
            <a:xfrm>
              <a:off x="3489840" y="4614480"/>
              <a:ext cx="141120" cy="45720"/>
            </a:xfrm>
            <a:custGeom>
              <a:avLst/>
              <a:gdLst/>
              <a:ahLst/>
              <a:rect l="l" t="t" r="r" b="b"/>
              <a:pathLst>
                <a:path w="7123" h="2361">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w="0">
              <a:noFill/>
            </a:ln>
          </p:spPr>
          <p:style>
            <a:lnRef idx="0"/>
            <a:fillRef idx="0"/>
            <a:effectRef idx="0"/>
            <a:fontRef idx="minor"/>
          </p:style>
        </p:sp>
        <p:sp>
          <p:nvSpPr>
            <p:cNvPr id="1173" name="Google Shape;1758;p35"/>
            <p:cNvSpPr/>
            <p:nvPr/>
          </p:nvSpPr>
          <p:spPr>
            <a:xfrm>
              <a:off x="3145320" y="4614480"/>
              <a:ext cx="141120" cy="4572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74" name="Google Shape;1759;p35"/>
            <p:cNvSpPr/>
            <p:nvPr/>
          </p:nvSpPr>
          <p:spPr>
            <a:xfrm>
              <a:off x="3060000" y="4614480"/>
              <a:ext cx="141120" cy="45720"/>
            </a:xfrm>
            <a:custGeom>
              <a:avLst/>
              <a:gdLst/>
              <a:ahLst/>
              <a:rect l="l" t="t" r="r" b="b"/>
              <a:pathLst>
                <a:path w="7122" h="2361">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w="0">
              <a:noFill/>
            </a:ln>
          </p:spPr>
          <p:style>
            <a:lnRef idx="0"/>
            <a:fillRef idx="0"/>
            <a:effectRef idx="0"/>
            <a:fontRef idx="minor"/>
          </p:style>
        </p:sp>
        <p:sp>
          <p:nvSpPr>
            <p:cNvPr id="1175" name="Google Shape;1760;p35"/>
            <p:cNvSpPr/>
            <p:nvPr/>
          </p:nvSpPr>
          <p:spPr>
            <a:xfrm>
              <a:off x="3575160" y="4614480"/>
              <a:ext cx="141120" cy="4572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76" name="Google Shape;1761;p35"/>
            <p:cNvSpPr/>
            <p:nvPr/>
          </p:nvSpPr>
          <p:spPr>
            <a:xfrm>
              <a:off x="2887560" y="4614480"/>
              <a:ext cx="141840" cy="45720"/>
            </a:xfrm>
            <a:custGeom>
              <a:avLst/>
              <a:gdLst/>
              <a:ahLst/>
              <a:rect l="l" t="t" r="r" b="b"/>
              <a:pathLst>
                <a:path w="7163" h="2361">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w="0">
              <a:noFill/>
            </a:ln>
          </p:spPr>
          <p:style>
            <a:lnRef idx="0"/>
            <a:fillRef idx="0"/>
            <a:effectRef idx="0"/>
            <a:fontRef idx="minor"/>
          </p:style>
        </p:sp>
        <p:sp>
          <p:nvSpPr>
            <p:cNvPr id="1177" name="Google Shape;1762;p35"/>
            <p:cNvSpPr/>
            <p:nvPr/>
          </p:nvSpPr>
          <p:spPr>
            <a:xfrm>
              <a:off x="2973600" y="4614480"/>
              <a:ext cx="141120" cy="4572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1178" name="Google Shape;1763;p35"/>
            <p:cNvSpPr/>
            <p:nvPr/>
          </p:nvSpPr>
          <p:spPr>
            <a:xfrm>
              <a:off x="3830760" y="4546800"/>
              <a:ext cx="141840" cy="45720"/>
            </a:xfrm>
            <a:custGeom>
              <a:avLst/>
              <a:gdLst/>
              <a:ahLst/>
              <a:rect l="l" t="t" r="r" b="b"/>
              <a:pathLst>
                <a:path w="7163" h="2362">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79" name="Google Shape;1764;p35"/>
            <p:cNvSpPr/>
            <p:nvPr/>
          </p:nvSpPr>
          <p:spPr>
            <a:xfrm>
              <a:off x="3914640" y="4479120"/>
              <a:ext cx="141120" cy="45720"/>
            </a:xfrm>
            <a:custGeom>
              <a:avLst/>
              <a:gdLst/>
              <a:ahLst/>
              <a:rect l="l" t="t" r="r" b="b"/>
              <a:pathLst>
                <a:path w="7123" h="2362">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1180" name="Google Shape;1765;p35"/>
            <p:cNvSpPr/>
            <p:nvPr/>
          </p:nvSpPr>
          <p:spPr>
            <a:xfrm>
              <a:off x="3873240" y="4512600"/>
              <a:ext cx="141120" cy="46440"/>
            </a:xfrm>
            <a:custGeom>
              <a:avLst/>
              <a:gdLst/>
              <a:ahLst/>
              <a:rect l="l" t="t" r="r" b="b"/>
              <a:pathLst>
                <a:path w="7123" h="2402">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w="0">
              <a:noFill/>
            </a:ln>
          </p:spPr>
          <p:style>
            <a:lnRef idx="0"/>
            <a:fillRef idx="0"/>
            <a:effectRef idx="0"/>
            <a:fontRef idx="minor"/>
          </p:style>
        </p:sp>
        <p:sp>
          <p:nvSpPr>
            <p:cNvPr id="1181" name="Google Shape;1766;p35"/>
            <p:cNvSpPr/>
            <p:nvPr/>
          </p:nvSpPr>
          <p:spPr>
            <a:xfrm>
              <a:off x="2801880" y="4614480"/>
              <a:ext cx="141120" cy="45720"/>
            </a:xfrm>
            <a:custGeom>
              <a:avLst/>
              <a:gdLst/>
              <a:ahLst/>
              <a:rect l="l" t="t" r="r" b="b"/>
              <a:pathLst>
                <a:path w="7123" h="2361">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w="0">
              <a:noFill/>
            </a:ln>
          </p:spPr>
          <p:style>
            <a:lnRef idx="0"/>
            <a:fillRef idx="0"/>
            <a:effectRef idx="0"/>
            <a:fontRef idx="minor"/>
          </p:style>
        </p:sp>
        <p:sp>
          <p:nvSpPr>
            <p:cNvPr id="1182" name="Google Shape;1767;p35"/>
            <p:cNvSpPr/>
            <p:nvPr/>
          </p:nvSpPr>
          <p:spPr>
            <a:xfrm>
              <a:off x="3661560" y="4614480"/>
              <a:ext cx="141120" cy="45720"/>
            </a:xfrm>
            <a:custGeom>
              <a:avLst/>
              <a:gdLst/>
              <a:ahLst/>
              <a:rect l="l" t="t" r="r" b="b"/>
              <a:pathLst>
                <a:path w="7123" h="2361">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1183" name="Google Shape;1768;p35"/>
            <p:cNvSpPr/>
            <p:nvPr/>
          </p:nvSpPr>
          <p:spPr>
            <a:xfrm>
              <a:off x="3747960" y="4614480"/>
              <a:ext cx="141120" cy="45720"/>
            </a:xfrm>
            <a:custGeom>
              <a:avLst/>
              <a:gdLst/>
              <a:ahLst/>
              <a:rect l="l" t="t" r="r" b="b"/>
              <a:pathLst>
                <a:path w="7123" h="2361">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w="0">
              <a:noFill/>
            </a:ln>
          </p:spPr>
          <p:style>
            <a:lnRef idx="0"/>
            <a:fillRef idx="0"/>
            <a:effectRef idx="0"/>
            <a:fontRef idx="minor"/>
          </p:style>
        </p:sp>
        <p:sp>
          <p:nvSpPr>
            <p:cNvPr id="1184" name="Google Shape;1769;p35"/>
            <p:cNvSpPr/>
            <p:nvPr/>
          </p:nvSpPr>
          <p:spPr>
            <a:xfrm>
              <a:off x="3789360" y="4580280"/>
              <a:ext cx="141120" cy="46440"/>
            </a:xfrm>
            <a:custGeom>
              <a:avLst/>
              <a:gdLst/>
              <a:ahLst/>
              <a:rect l="l" t="t" r="r" b="b"/>
              <a:pathLst>
                <a:path w="7123" h="2402">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1185" name="Google Shape;1770;p35"/>
            <p:cNvSpPr/>
            <p:nvPr/>
          </p:nvSpPr>
          <p:spPr>
            <a:xfrm>
              <a:off x="2799720" y="4546800"/>
              <a:ext cx="141120" cy="45720"/>
            </a:xfrm>
            <a:custGeom>
              <a:avLst/>
              <a:gdLst/>
              <a:ahLst/>
              <a:rect l="l" t="t" r="r" b="b"/>
              <a:pathLst>
                <a:path w="7123" h="2362">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w="0">
              <a:noFill/>
            </a:ln>
          </p:spPr>
          <p:style>
            <a:lnRef idx="0"/>
            <a:fillRef idx="0"/>
            <a:effectRef idx="0"/>
            <a:fontRef idx="minor"/>
          </p:style>
        </p:sp>
        <p:sp>
          <p:nvSpPr>
            <p:cNvPr id="1186" name="Google Shape;1771;p35"/>
            <p:cNvSpPr/>
            <p:nvPr/>
          </p:nvSpPr>
          <p:spPr>
            <a:xfrm>
              <a:off x="3399480" y="4479120"/>
              <a:ext cx="141120" cy="4572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w="0">
              <a:noFill/>
            </a:ln>
          </p:spPr>
          <p:style>
            <a:lnRef idx="0"/>
            <a:fillRef idx="0"/>
            <a:effectRef idx="0"/>
            <a:fontRef idx="minor"/>
          </p:style>
        </p:sp>
        <p:sp>
          <p:nvSpPr>
            <p:cNvPr id="1187" name="Google Shape;1772;p35"/>
            <p:cNvSpPr/>
            <p:nvPr/>
          </p:nvSpPr>
          <p:spPr>
            <a:xfrm>
              <a:off x="3484800" y="4479120"/>
              <a:ext cx="141120" cy="45720"/>
            </a:xfrm>
            <a:custGeom>
              <a:avLst/>
              <a:gdLst/>
              <a:ahLst/>
              <a:rect l="l" t="t" r="r" b="b"/>
              <a:pathLst>
                <a:path w="7123" h="2362">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w="0">
              <a:noFill/>
            </a:ln>
          </p:spPr>
          <p:style>
            <a:lnRef idx="0"/>
            <a:fillRef idx="0"/>
            <a:effectRef idx="0"/>
            <a:fontRef idx="minor"/>
          </p:style>
        </p:sp>
        <p:sp>
          <p:nvSpPr>
            <p:cNvPr id="1188" name="Google Shape;1773;p35"/>
            <p:cNvSpPr/>
            <p:nvPr/>
          </p:nvSpPr>
          <p:spPr>
            <a:xfrm>
              <a:off x="3313080" y="4479120"/>
              <a:ext cx="141120" cy="45720"/>
            </a:xfrm>
            <a:custGeom>
              <a:avLst/>
              <a:gdLst/>
              <a:ahLst/>
              <a:rect l="l" t="t" r="r" b="b"/>
              <a:pathLst>
                <a:path w="7123" h="2362">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1189" name="Google Shape;1774;p35"/>
            <p:cNvSpPr/>
            <p:nvPr/>
          </p:nvSpPr>
          <p:spPr>
            <a:xfrm>
              <a:off x="3571200" y="4479120"/>
              <a:ext cx="141120" cy="4572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w="0">
              <a:noFill/>
            </a:ln>
          </p:spPr>
          <p:style>
            <a:lnRef idx="0"/>
            <a:fillRef idx="0"/>
            <a:effectRef idx="0"/>
            <a:fontRef idx="minor"/>
          </p:style>
        </p:sp>
        <p:sp>
          <p:nvSpPr>
            <p:cNvPr id="1190" name="Google Shape;1775;p35"/>
            <p:cNvSpPr/>
            <p:nvPr/>
          </p:nvSpPr>
          <p:spPr>
            <a:xfrm>
              <a:off x="3742920" y="4479120"/>
              <a:ext cx="141120" cy="45720"/>
            </a:xfrm>
            <a:custGeom>
              <a:avLst/>
              <a:gdLst/>
              <a:ahLst/>
              <a:rect l="l" t="t" r="r" b="b"/>
              <a:pathLst>
                <a:path w="7123" h="2362">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w="0">
              <a:noFill/>
            </a:ln>
          </p:spPr>
          <p:style>
            <a:lnRef idx="0"/>
            <a:fillRef idx="0"/>
            <a:effectRef idx="0"/>
            <a:fontRef idx="minor"/>
          </p:style>
        </p:sp>
        <p:sp>
          <p:nvSpPr>
            <p:cNvPr id="1191" name="Google Shape;1776;p35"/>
            <p:cNvSpPr/>
            <p:nvPr/>
          </p:nvSpPr>
          <p:spPr>
            <a:xfrm>
              <a:off x="3656520" y="4479120"/>
              <a:ext cx="141120" cy="45720"/>
            </a:xfrm>
            <a:custGeom>
              <a:avLst/>
              <a:gdLst/>
              <a:ahLst/>
              <a:rect l="l" t="t" r="r" b="b"/>
              <a:pathLst>
                <a:path w="7123" h="2362">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1192" name="Google Shape;1777;p35"/>
            <p:cNvSpPr/>
            <p:nvPr/>
          </p:nvSpPr>
          <p:spPr>
            <a:xfrm>
              <a:off x="3227040" y="4479120"/>
              <a:ext cx="141120" cy="45720"/>
            </a:xfrm>
            <a:custGeom>
              <a:avLst/>
              <a:gdLst/>
              <a:ahLst/>
              <a:rect l="l" t="t" r="r" b="b"/>
              <a:pathLst>
                <a:path w="7123" h="2362">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1193" name="Google Shape;1778;p35"/>
            <p:cNvSpPr/>
            <p:nvPr/>
          </p:nvSpPr>
          <p:spPr>
            <a:xfrm>
              <a:off x="2757960" y="4580280"/>
              <a:ext cx="141120" cy="46440"/>
            </a:xfrm>
            <a:custGeom>
              <a:avLst/>
              <a:gdLst/>
              <a:ahLst/>
              <a:rect l="l" t="t" r="r" b="b"/>
              <a:pathLst>
                <a:path w="7123" h="2402">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w="0">
              <a:noFill/>
            </a:ln>
          </p:spPr>
          <p:style>
            <a:lnRef idx="0"/>
            <a:fillRef idx="0"/>
            <a:effectRef idx="0"/>
            <a:fontRef idx="minor"/>
          </p:style>
        </p:sp>
        <p:sp>
          <p:nvSpPr>
            <p:cNvPr id="1194" name="Google Shape;1779;p35"/>
            <p:cNvSpPr/>
            <p:nvPr/>
          </p:nvSpPr>
          <p:spPr>
            <a:xfrm>
              <a:off x="2841120" y="4512600"/>
              <a:ext cx="141840" cy="46440"/>
            </a:xfrm>
            <a:custGeom>
              <a:avLst/>
              <a:gdLst/>
              <a:ahLst/>
              <a:rect l="l" t="t" r="r" b="b"/>
              <a:pathLst>
                <a:path w="7164" h="2402">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w="0">
              <a:noFill/>
            </a:ln>
          </p:spPr>
          <p:style>
            <a:lnRef idx="0"/>
            <a:fillRef idx="0"/>
            <a:effectRef idx="0"/>
            <a:fontRef idx="minor"/>
          </p:style>
        </p:sp>
        <p:sp>
          <p:nvSpPr>
            <p:cNvPr id="1195" name="Google Shape;1780;p35"/>
            <p:cNvSpPr/>
            <p:nvPr/>
          </p:nvSpPr>
          <p:spPr>
            <a:xfrm>
              <a:off x="3829320" y="4479120"/>
              <a:ext cx="141120" cy="4572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w="0">
              <a:noFill/>
            </a:ln>
          </p:spPr>
          <p:style>
            <a:lnRef idx="0"/>
            <a:fillRef idx="0"/>
            <a:effectRef idx="0"/>
            <a:fontRef idx="minor"/>
          </p:style>
        </p:sp>
        <p:sp>
          <p:nvSpPr>
            <p:cNvPr id="1196" name="Google Shape;1781;p35"/>
            <p:cNvSpPr/>
            <p:nvPr/>
          </p:nvSpPr>
          <p:spPr>
            <a:xfrm>
              <a:off x="2715840" y="4614480"/>
              <a:ext cx="141120" cy="4572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1197" name="Google Shape;1782;p35"/>
            <p:cNvSpPr/>
            <p:nvPr/>
          </p:nvSpPr>
          <p:spPr>
            <a:xfrm>
              <a:off x="2883240" y="4479120"/>
              <a:ext cx="141120" cy="45720"/>
            </a:xfrm>
            <a:custGeom>
              <a:avLst/>
              <a:gdLst/>
              <a:ahLst/>
              <a:rect l="l" t="t" r="r" b="b"/>
              <a:pathLst>
                <a:path w="7123" h="2362">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w="0">
              <a:noFill/>
            </a:ln>
          </p:spPr>
          <p:style>
            <a:lnRef idx="0"/>
            <a:fillRef idx="0"/>
            <a:effectRef idx="0"/>
            <a:fontRef idx="minor"/>
          </p:style>
        </p:sp>
        <p:sp>
          <p:nvSpPr>
            <p:cNvPr id="1198" name="Google Shape;1783;p35"/>
            <p:cNvSpPr/>
            <p:nvPr/>
          </p:nvSpPr>
          <p:spPr>
            <a:xfrm>
              <a:off x="3054960" y="4479120"/>
              <a:ext cx="141120" cy="45720"/>
            </a:xfrm>
            <a:custGeom>
              <a:avLst/>
              <a:gdLst/>
              <a:ahLst/>
              <a:rect l="l" t="t" r="r" b="b"/>
              <a:pathLst>
                <a:path w="7123" h="2362">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1199" name="Google Shape;1784;p35"/>
            <p:cNvSpPr/>
            <p:nvPr/>
          </p:nvSpPr>
          <p:spPr>
            <a:xfrm>
              <a:off x="2968920" y="4479120"/>
              <a:ext cx="141840" cy="45720"/>
            </a:xfrm>
            <a:custGeom>
              <a:avLst/>
              <a:gdLst/>
              <a:ahLst/>
              <a:rect l="l" t="t" r="r" b="b"/>
              <a:pathLst>
                <a:path w="7164" h="2362">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w="0">
              <a:noFill/>
            </a:ln>
          </p:spPr>
          <p:style>
            <a:lnRef idx="0"/>
            <a:fillRef idx="0"/>
            <a:effectRef idx="0"/>
            <a:fontRef idx="minor"/>
          </p:style>
        </p:sp>
        <p:sp>
          <p:nvSpPr>
            <p:cNvPr id="1200" name="Google Shape;1785;p35"/>
            <p:cNvSpPr/>
            <p:nvPr/>
          </p:nvSpPr>
          <p:spPr>
            <a:xfrm>
              <a:off x="3141360" y="4479120"/>
              <a:ext cx="141120" cy="4572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w="0">
              <a:noFill/>
            </a:ln>
          </p:spPr>
          <p:style>
            <a:lnRef idx="0"/>
            <a:fillRef idx="0"/>
            <a:effectRef idx="0"/>
            <a:fontRef idx="minor"/>
          </p:style>
        </p:sp>
        <p:sp>
          <p:nvSpPr>
            <p:cNvPr id="1201" name="Google Shape;1786;p35"/>
            <p:cNvSpPr/>
            <p:nvPr/>
          </p:nvSpPr>
          <p:spPr>
            <a:xfrm>
              <a:off x="3760920" y="4352400"/>
              <a:ext cx="524520" cy="57240"/>
            </a:xfrm>
            <a:custGeom>
              <a:avLst/>
              <a:gdLst/>
              <a:ahLst/>
              <a:rect l="l" t="t" r="r" b="b"/>
              <a:pathLst>
                <a:path w="26291" h="293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w="0">
              <a:noFill/>
            </a:ln>
          </p:spPr>
          <p:style>
            <a:lnRef idx="0"/>
            <a:fillRef idx="0"/>
            <a:effectRef idx="0"/>
            <a:fontRef idx="minor"/>
          </p:style>
        </p:sp>
        <p:sp>
          <p:nvSpPr>
            <p:cNvPr id="1202" name="Google Shape;1787;p35"/>
            <p:cNvSpPr/>
            <p:nvPr/>
          </p:nvSpPr>
          <p:spPr>
            <a:xfrm>
              <a:off x="3756600" y="4345560"/>
              <a:ext cx="532440" cy="70200"/>
            </a:xfrm>
            <a:custGeom>
              <a:avLst/>
              <a:gdLst/>
              <a:ahLst/>
              <a:rect l="l" t="t" r="r" b="b"/>
              <a:pathLst>
                <a:path w="26698" h="3582">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w="0">
              <a:noFill/>
            </a:ln>
          </p:spPr>
          <p:style>
            <a:lnRef idx="0"/>
            <a:fillRef idx="0"/>
            <a:effectRef idx="0"/>
            <a:fontRef idx="minor"/>
          </p:style>
        </p:sp>
        <p:sp>
          <p:nvSpPr>
            <p:cNvPr id="1203" name="Google Shape;1788;p35"/>
            <p:cNvSpPr/>
            <p:nvPr/>
          </p:nvSpPr>
          <p:spPr>
            <a:xfrm>
              <a:off x="4005000" y="4072320"/>
              <a:ext cx="80640" cy="312840"/>
            </a:xfrm>
            <a:custGeom>
              <a:avLst/>
              <a:gdLst/>
              <a:ahLst/>
              <a:rect l="l" t="t" r="r" b="b"/>
              <a:pathLst>
                <a:path w="4111" h="15710">
                  <a:moveTo>
                    <a:pt x="0" y="0"/>
                  </a:moveTo>
                  <a:lnTo>
                    <a:pt x="0" y="15709"/>
                  </a:lnTo>
                  <a:lnTo>
                    <a:pt x="4111" y="15709"/>
                  </a:lnTo>
                  <a:lnTo>
                    <a:pt x="4111" y="0"/>
                  </a:lnTo>
                  <a:close/>
                </a:path>
              </a:pathLst>
            </a:custGeom>
            <a:solidFill>
              <a:schemeClr val="lt1"/>
            </a:solidFill>
            <a:ln w="0">
              <a:noFill/>
            </a:ln>
          </p:spPr>
          <p:style>
            <a:lnRef idx="0"/>
            <a:fillRef idx="0"/>
            <a:effectRef idx="0"/>
            <a:fontRef idx="minor"/>
          </p:style>
        </p:sp>
        <p:sp>
          <p:nvSpPr>
            <p:cNvPr id="1204" name="Google Shape;1789;p35"/>
            <p:cNvSpPr/>
            <p:nvPr/>
          </p:nvSpPr>
          <p:spPr>
            <a:xfrm>
              <a:off x="3998520" y="4064760"/>
              <a:ext cx="94680" cy="326520"/>
            </a:xfrm>
            <a:custGeom>
              <a:avLst/>
              <a:gdLst/>
              <a:ahLst/>
              <a:rect l="l" t="t" r="r" b="b"/>
              <a:pathLst>
                <a:path w="4803" h="16402">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w="0">
              <a:noFill/>
            </a:ln>
          </p:spPr>
          <p:style>
            <a:lnRef idx="0"/>
            <a:fillRef idx="0"/>
            <a:effectRef idx="0"/>
            <a:fontRef idx="minor"/>
          </p:style>
        </p:sp>
        <p:sp>
          <p:nvSpPr>
            <p:cNvPr id="1205" name="Google Shape;1790;p35"/>
            <p:cNvSpPr/>
            <p:nvPr/>
          </p:nvSpPr>
          <p:spPr>
            <a:xfrm>
              <a:off x="3992040" y="4072320"/>
              <a:ext cx="106920" cy="226440"/>
            </a:xfrm>
            <a:custGeom>
              <a:avLst/>
              <a:gdLst/>
              <a:ahLst/>
              <a:rect l="l" t="t" r="r" b="b"/>
              <a:pathLst>
                <a:path w="5413" h="11396">
                  <a:moveTo>
                    <a:pt x="0" y="0"/>
                  </a:moveTo>
                  <a:lnTo>
                    <a:pt x="0" y="11395"/>
                  </a:lnTo>
                  <a:lnTo>
                    <a:pt x="5413" y="11395"/>
                  </a:lnTo>
                  <a:lnTo>
                    <a:pt x="5413" y="0"/>
                  </a:lnTo>
                  <a:close/>
                </a:path>
              </a:pathLst>
            </a:custGeom>
            <a:solidFill>
              <a:schemeClr val="dk2"/>
            </a:solidFill>
            <a:ln w="0">
              <a:noFill/>
            </a:ln>
          </p:spPr>
          <p:style>
            <a:lnRef idx="0"/>
            <a:fillRef idx="0"/>
            <a:effectRef idx="0"/>
            <a:fontRef idx="minor"/>
          </p:style>
        </p:sp>
        <p:sp>
          <p:nvSpPr>
            <p:cNvPr id="1206" name="Google Shape;1791;p35"/>
            <p:cNvSpPr/>
            <p:nvPr/>
          </p:nvSpPr>
          <p:spPr>
            <a:xfrm>
              <a:off x="3985560" y="4064760"/>
              <a:ext cx="120600" cy="240480"/>
            </a:xfrm>
            <a:custGeom>
              <a:avLst/>
              <a:gdLst/>
              <a:ahLst/>
              <a:rect l="l" t="t" r="r" b="b"/>
              <a:pathLst>
                <a:path w="6106" h="12088">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w="0">
              <a:noFill/>
            </a:ln>
          </p:spPr>
          <p:style>
            <a:lnRef idx="0"/>
            <a:fillRef idx="0"/>
            <a:effectRef idx="0"/>
            <a:fontRef idx="minor"/>
          </p:style>
        </p:sp>
        <p:sp>
          <p:nvSpPr>
            <p:cNvPr id="1207" name="Google Shape;1792;p35"/>
            <p:cNvSpPr/>
            <p:nvPr/>
          </p:nvSpPr>
          <p:spPr>
            <a:xfrm>
              <a:off x="3383280" y="3026160"/>
              <a:ext cx="1364400" cy="1067400"/>
            </a:xfrm>
            <a:custGeom>
              <a:avLst/>
              <a:gdLst/>
              <a:ahLst/>
              <a:rect l="l" t="t" r="r" b="b"/>
              <a:pathLst>
                <a:path w="68291" h="53436">
                  <a:moveTo>
                    <a:pt x="1" y="0"/>
                  </a:moveTo>
                  <a:lnTo>
                    <a:pt x="1" y="53436"/>
                  </a:lnTo>
                  <a:lnTo>
                    <a:pt x="68290" y="53436"/>
                  </a:lnTo>
                  <a:lnTo>
                    <a:pt x="68290" y="0"/>
                  </a:lnTo>
                  <a:close/>
                </a:path>
              </a:pathLst>
            </a:custGeom>
            <a:solidFill>
              <a:schemeClr val="lt1"/>
            </a:solidFill>
            <a:ln w="0">
              <a:noFill/>
            </a:ln>
          </p:spPr>
          <p:style>
            <a:lnRef idx="0"/>
            <a:fillRef idx="0"/>
            <a:effectRef idx="0"/>
            <a:fontRef idx="minor"/>
          </p:style>
        </p:sp>
        <p:sp>
          <p:nvSpPr>
            <p:cNvPr id="1208" name="Google Shape;1793;p35"/>
            <p:cNvSpPr/>
            <p:nvPr/>
          </p:nvSpPr>
          <p:spPr>
            <a:xfrm>
              <a:off x="3375720" y="3019680"/>
              <a:ext cx="1378080" cy="1080360"/>
            </a:xfrm>
            <a:custGeom>
              <a:avLst/>
              <a:gdLst/>
              <a:ahLst/>
              <a:rect l="l" t="t" r="r" b="b"/>
              <a:pathLst>
                <a:path w="68982" h="54088">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w="0">
              <a:noFill/>
            </a:ln>
          </p:spPr>
          <p:style>
            <a:lnRef idx="0"/>
            <a:fillRef idx="0"/>
            <a:effectRef idx="0"/>
            <a:fontRef idx="minor"/>
          </p:style>
        </p:sp>
        <p:sp>
          <p:nvSpPr>
            <p:cNvPr id="1209" name="Google Shape;1794;p35"/>
            <p:cNvSpPr/>
            <p:nvPr/>
          </p:nvSpPr>
          <p:spPr>
            <a:xfrm>
              <a:off x="3455640" y="3083400"/>
              <a:ext cx="1218600" cy="953280"/>
            </a:xfrm>
            <a:custGeom>
              <a:avLst/>
              <a:gdLst/>
              <a:ahLst/>
              <a:rect l="l" t="t" r="r" b="b"/>
              <a:pathLst>
                <a:path w="61006" h="47738">
                  <a:moveTo>
                    <a:pt x="1" y="0"/>
                  </a:moveTo>
                  <a:lnTo>
                    <a:pt x="1" y="47738"/>
                  </a:lnTo>
                  <a:lnTo>
                    <a:pt x="61006" y="47738"/>
                  </a:lnTo>
                  <a:lnTo>
                    <a:pt x="61006" y="0"/>
                  </a:lnTo>
                  <a:close/>
                </a:path>
              </a:pathLst>
            </a:custGeom>
            <a:solidFill>
              <a:schemeClr val="dk2"/>
            </a:solidFill>
            <a:ln w="0">
              <a:noFill/>
            </a:ln>
          </p:spPr>
          <p:style>
            <a:lnRef idx="0"/>
            <a:fillRef idx="0"/>
            <a:effectRef idx="0"/>
            <a:fontRef idx="minor"/>
          </p:style>
        </p:sp>
        <p:sp>
          <p:nvSpPr>
            <p:cNvPr id="1210" name="Google Shape;1795;p35"/>
            <p:cNvSpPr/>
            <p:nvPr/>
          </p:nvSpPr>
          <p:spPr>
            <a:xfrm>
              <a:off x="3449160" y="3076920"/>
              <a:ext cx="1231560" cy="966240"/>
            </a:xfrm>
            <a:custGeom>
              <a:avLst/>
              <a:gdLst/>
              <a:ahLst/>
              <a:rect l="l" t="t" r="r" b="b"/>
              <a:pathLst>
                <a:path w="61657" h="4839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w="0">
              <a:noFill/>
            </a:ln>
          </p:spPr>
          <p:style>
            <a:lnRef idx="0"/>
            <a:fillRef idx="0"/>
            <a:effectRef idx="0"/>
            <a:fontRef idx="minor"/>
          </p:style>
        </p:sp>
        <p:sp>
          <p:nvSpPr>
            <p:cNvPr id="1211" name="Google Shape;1796;p35"/>
            <p:cNvSpPr/>
            <p:nvPr/>
          </p:nvSpPr>
          <p:spPr>
            <a:xfrm>
              <a:off x="3533040" y="3132000"/>
              <a:ext cx="425880" cy="267120"/>
            </a:xfrm>
            <a:custGeom>
              <a:avLst/>
              <a:gdLst/>
              <a:ahLst/>
              <a:rect l="l" t="t" r="r" b="b"/>
              <a:pathLst>
                <a:path w="21366" h="13431">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w="0">
              <a:noFill/>
            </a:ln>
          </p:spPr>
          <p:style>
            <a:lnRef idx="0"/>
            <a:fillRef idx="0"/>
            <a:effectRef idx="0"/>
            <a:fontRef idx="minor"/>
          </p:style>
        </p:sp>
        <p:sp>
          <p:nvSpPr>
            <p:cNvPr id="1212" name="Google Shape;1797;p35"/>
            <p:cNvSpPr/>
            <p:nvPr/>
          </p:nvSpPr>
          <p:spPr>
            <a:xfrm>
              <a:off x="3533040" y="3420360"/>
              <a:ext cx="425880" cy="266400"/>
            </a:xfrm>
            <a:custGeom>
              <a:avLst/>
              <a:gdLst/>
              <a:ahLst/>
              <a:rect l="l" t="t" r="r" b="b"/>
              <a:pathLst>
                <a:path w="21366" h="13391">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w="0">
              <a:noFill/>
            </a:ln>
          </p:spPr>
          <p:style>
            <a:lnRef idx="0"/>
            <a:fillRef idx="0"/>
            <a:effectRef idx="0"/>
            <a:fontRef idx="minor"/>
          </p:style>
        </p:sp>
        <p:sp>
          <p:nvSpPr>
            <p:cNvPr id="1213" name="Google Shape;1798;p35"/>
            <p:cNvSpPr/>
            <p:nvPr/>
          </p:nvSpPr>
          <p:spPr>
            <a:xfrm>
              <a:off x="3533040" y="3714120"/>
              <a:ext cx="425880" cy="267120"/>
            </a:xfrm>
            <a:custGeom>
              <a:avLst/>
              <a:gdLst/>
              <a:ahLst/>
              <a:rect l="l" t="t" r="r" b="b"/>
              <a:pathLst>
                <a:path w="21366" h="13431">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w="0">
              <a:noFill/>
            </a:ln>
          </p:spPr>
          <p:style>
            <a:lnRef idx="0"/>
            <a:fillRef idx="0"/>
            <a:effectRef idx="0"/>
            <a:fontRef idx="minor"/>
          </p:style>
        </p:sp>
        <p:sp>
          <p:nvSpPr>
            <p:cNvPr id="1214" name="Google Shape;1799;p35"/>
            <p:cNvSpPr/>
            <p:nvPr/>
          </p:nvSpPr>
          <p:spPr>
            <a:xfrm>
              <a:off x="4015440" y="3132000"/>
              <a:ext cx="425880" cy="267120"/>
            </a:xfrm>
            <a:custGeom>
              <a:avLst/>
              <a:gdLst/>
              <a:ahLst/>
              <a:rect l="l" t="t" r="r" b="b"/>
              <a:pathLst>
                <a:path w="21367" h="13431">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w="0">
              <a:noFill/>
            </a:ln>
          </p:spPr>
          <p:style>
            <a:lnRef idx="0"/>
            <a:fillRef idx="0"/>
            <a:effectRef idx="0"/>
            <a:fontRef idx="minor"/>
          </p:style>
        </p:sp>
        <p:sp>
          <p:nvSpPr>
            <p:cNvPr id="1215" name="Google Shape;1800;p35"/>
            <p:cNvSpPr/>
            <p:nvPr/>
          </p:nvSpPr>
          <p:spPr>
            <a:xfrm>
              <a:off x="4015440" y="3426840"/>
              <a:ext cx="425880" cy="267120"/>
            </a:xfrm>
            <a:custGeom>
              <a:avLst/>
              <a:gdLst/>
              <a:ahLst/>
              <a:rect l="l" t="t" r="r" b="b"/>
              <a:pathLst>
                <a:path w="21367" h="13431">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w="0">
              <a:noFill/>
            </a:ln>
          </p:spPr>
          <p:style>
            <a:lnRef idx="0"/>
            <a:fillRef idx="0"/>
            <a:effectRef idx="0"/>
            <a:fontRef idx="minor"/>
          </p:style>
        </p:sp>
        <p:sp>
          <p:nvSpPr>
            <p:cNvPr id="1216" name="Google Shape;1801;p35"/>
            <p:cNvSpPr/>
            <p:nvPr/>
          </p:nvSpPr>
          <p:spPr>
            <a:xfrm>
              <a:off x="3080520" y="2794320"/>
              <a:ext cx="524520" cy="57240"/>
            </a:xfrm>
            <a:custGeom>
              <a:avLst/>
              <a:gdLst/>
              <a:ahLst/>
              <a:rect l="l" t="t" r="r" b="b"/>
              <a:pathLst>
                <a:path w="26291" h="293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w="0">
              <a:noFill/>
            </a:ln>
          </p:spPr>
          <p:style>
            <a:lnRef idx="0"/>
            <a:fillRef idx="0"/>
            <a:effectRef idx="0"/>
            <a:fontRef idx="minor"/>
          </p:style>
        </p:sp>
        <p:sp>
          <p:nvSpPr>
            <p:cNvPr id="1217" name="Google Shape;1802;p35"/>
            <p:cNvSpPr/>
            <p:nvPr/>
          </p:nvSpPr>
          <p:spPr>
            <a:xfrm>
              <a:off x="3076200" y="2787840"/>
              <a:ext cx="533520" cy="70200"/>
            </a:xfrm>
            <a:custGeom>
              <a:avLst/>
              <a:gdLst/>
              <a:ahLst/>
              <a:rect l="l" t="t" r="r" b="b"/>
              <a:pathLst>
                <a:path w="26739" h="3583">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w="0">
              <a:noFill/>
            </a:ln>
          </p:spPr>
          <p:style>
            <a:lnRef idx="0"/>
            <a:fillRef idx="0"/>
            <a:effectRef idx="0"/>
            <a:fontRef idx="minor"/>
          </p:style>
        </p:sp>
        <p:sp>
          <p:nvSpPr>
            <p:cNvPr id="1218" name="Google Shape;1803;p35"/>
            <p:cNvSpPr/>
            <p:nvPr/>
          </p:nvSpPr>
          <p:spPr>
            <a:xfrm>
              <a:off x="3324600" y="2514240"/>
              <a:ext cx="81720" cy="312840"/>
            </a:xfrm>
            <a:custGeom>
              <a:avLst/>
              <a:gdLst/>
              <a:ahLst/>
              <a:rect l="l" t="t" r="r" b="b"/>
              <a:pathLst>
                <a:path w="4152" h="15710">
                  <a:moveTo>
                    <a:pt x="1" y="1"/>
                  </a:moveTo>
                  <a:lnTo>
                    <a:pt x="1" y="15710"/>
                  </a:lnTo>
                  <a:lnTo>
                    <a:pt x="4152" y="15710"/>
                  </a:lnTo>
                  <a:lnTo>
                    <a:pt x="4152" y="1"/>
                  </a:lnTo>
                  <a:close/>
                </a:path>
              </a:pathLst>
            </a:custGeom>
            <a:solidFill>
              <a:schemeClr val="lt1"/>
            </a:solidFill>
            <a:ln w="9525">
              <a:solidFill>
                <a:srgbClr val="494949"/>
              </a:solidFill>
              <a:round/>
            </a:ln>
          </p:spPr>
          <p:style>
            <a:lnRef idx="0"/>
            <a:fillRef idx="0"/>
            <a:effectRef idx="0"/>
            <a:fontRef idx="minor"/>
          </p:style>
        </p:sp>
        <p:sp>
          <p:nvSpPr>
            <p:cNvPr id="1219" name="Google Shape;1804;p35"/>
            <p:cNvSpPr/>
            <p:nvPr/>
          </p:nvSpPr>
          <p:spPr>
            <a:xfrm>
              <a:off x="3318120" y="2507040"/>
              <a:ext cx="94680" cy="326520"/>
            </a:xfrm>
            <a:custGeom>
              <a:avLst/>
              <a:gdLst/>
              <a:ahLst/>
              <a:rect l="l" t="t" r="r" b="b"/>
              <a:pathLst>
                <a:path w="4804" h="16402">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w="0">
              <a:noFill/>
            </a:ln>
          </p:spPr>
          <p:style>
            <a:lnRef idx="0"/>
            <a:fillRef idx="0"/>
            <a:effectRef idx="0"/>
            <a:fontRef idx="minor"/>
          </p:style>
        </p:sp>
        <p:sp>
          <p:nvSpPr>
            <p:cNvPr id="1220" name="Google Shape;1805;p35"/>
            <p:cNvSpPr/>
            <p:nvPr/>
          </p:nvSpPr>
          <p:spPr>
            <a:xfrm>
              <a:off x="3311640" y="2514240"/>
              <a:ext cx="107640" cy="226440"/>
            </a:xfrm>
            <a:custGeom>
              <a:avLst/>
              <a:gdLst/>
              <a:ahLst/>
              <a:rect l="l" t="t" r="r" b="b"/>
              <a:pathLst>
                <a:path w="5454" h="11396">
                  <a:moveTo>
                    <a:pt x="0" y="1"/>
                  </a:moveTo>
                  <a:lnTo>
                    <a:pt x="0" y="11396"/>
                  </a:lnTo>
                  <a:lnTo>
                    <a:pt x="5454" y="11396"/>
                  </a:lnTo>
                  <a:lnTo>
                    <a:pt x="5454" y="1"/>
                  </a:lnTo>
                  <a:close/>
                </a:path>
              </a:pathLst>
            </a:custGeom>
            <a:solidFill>
              <a:schemeClr val="dk2"/>
            </a:solidFill>
            <a:ln w="0">
              <a:noFill/>
            </a:ln>
          </p:spPr>
          <p:style>
            <a:lnRef idx="0"/>
            <a:fillRef idx="0"/>
            <a:effectRef idx="0"/>
            <a:fontRef idx="minor"/>
          </p:style>
        </p:sp>
        <p:sp>
          <p:nvSpPr>
            <p:cNvPr id="1221" name="Google Shape;1806;p35"/>
            <p:cNvSpPr/>
            <p:nvPr/>
          </p:nvSpPr>
          <p:spPr>
            <a:xfrm>
              <a:off x="3305160" y="2507040"/>
              <a:ext cx="120600" cy="241200"/>
            </a:xfrm>
            <a:custGeom>
              <a:avLst/>
              <a:gdLst/>
              <a:ahLst/>
              <a:rect l="l" t="t" r="r" b="b"/>
              <a:pathLst>
                <a:path w="6106" h="12129">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w="0">
              <a:noFill/>
            </a:ln>
          </p:spPr>
          <p:style>
            <a:lnRef idx="0"/>
            <a:fillRef idx="0"/>
            <a:effectRef idx="0"/>
            <a:fontRef idx="minor"/>
          </p:style>
        </p:sp>
        <p:sp>
          <p:nvSpPr>
            <p:cNvPr id="1222" name="Google Shape;1807;p35"/>
            <p:cNvSpPr/>
            <p:nvPr/>
          </p:nvSpPr>
          <p:spPr>
            <a:xfrm>
              <a:off x="2702520" y="1468440"/>
              <a:ext cx="1364400" cy="1067400"/>
            </a:xfrm>
            <a:custGeom>
              <a:avLst/>
              <a:gdLst/>
              <a:ahLst/>
              <a:rect l="l" t="t" r="r" b="b"/>
              <a:pathLst>
                <a:path w="68291" h="53437">
                  <a:moveTo>
                    <a:pt x="1" y="1"/>
                  </a:moveTo>
                  <a:lnTo>
                    <a:pt x="1" y="53436"/>
                  </a:lnTo>
                  <a:lnTo>
                    <a:pt x="68291" y="53436"/>
                  </a:lnTo>
                  <a:lnTo>
                    <a:pt x="68291" y="1"/>
                  </a:lnTo>
                  <a:close/>
                </a:path>
              </a:pathLst>
            </a:custGeom>
            <a:solidFill>
              <a:schemeClr val="lt1"/>
            </a:solidFill>
            <a:ln w="0">
              <a:noFill/>
            </a:ln>
          </p:spPr>
          <p:style>
            <a:lnRef idx="0"/>
            <a:fillRef idx="0"/>
            <a:effectRef idx="0"/>
            <a:fontRef idx="minor"/>
          </p:style>
        </p:sp>
        <p:sp>
          <p:nvSpPr>
            <p:cNvPr id="1223" name="Google Shape;1808;p35"/>
            <p:cNvSpPr/>
            <p:nvPr/>
          </p:nvSpPr>
          <p:spPr>
            <a:xfrm>
              <a:off x="2696040" y="1461960"/>
              <a:ext cx="1377360" cy="1080360"/>
            </a:xfrm>
            <a:custGeom>
              <a:avLst/>
              <a:gdLst/>
              <a:ahLst/>
              <a:rect l="l" t="t" r="r" b="b"/>
              <a:pathLst>
                <a:path w="68942" h="54087">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w="0">
              <a:noFill/>
            </a:ln>
          </p:spPr>
          <p:style>
            <a:lnRef idx="0"/>
            <a:fillRef idx="0"/>
            <a:effectRef idx="0"/>
            <a:fontRef idx="minor"/>
          </p:style>
        </p:sp>
        <p:sp>
          <p:nvSpPr>
            <p:cNvPr id="1224" name="Google Shape;1809;p35"/>
            <p:cNvSpPr/>
            <p:nvPr/>
          </p:nvSpPr>
          <p:spPr>
            <a:xfrm>
              <a:off x="2775960" y="1525320"/>
              <a:ext cx="1217880" cy="953280"/>
            </a:xfrm>
            <a:custGeom>
              <a:avLst/>
              <a:gdLst/>
              <a:ahLst/>
              <a:rect l="l" t="t" r="r" b="b"/>
              <a:pathLst>
                <a:path w="60965" h="47739">
                  <a:moveTo>
                    <a:pt x="1" y="1"/>
                  </a:moveTo>
                  <a:lnTo>
                    <a:pt x="1" y="47738"/>
                  </a:lnTo>
                  <a:lnTo>
                    <a:pt x="60965" y="47738"/>
                  </a:lnTo>
                  <a:lnTo>
                    <a:pt x="60965" y="1"/>
                  </a:lnTo>
                  <a:close/>
                </a:path>
              </a:pathLst>
            </a:custGeom>
            <a:solidFill>
              <a:schemeClr val="dk1"/>
            </a:solidFill>
            <a:ln w="0">
              <a:noFill/>
            </a:ln>
          </p:spPr>
          <p:style>
            <a:lnRef idx="0"/>
            <a:fillRef idx="0"/>
            <a:effectRef idx="0"/>
            <a:fontRef idx="minor"/>
          </p:style>
        </p:sp>
        <p:sp>
          <p:nvSpPr>
            <p:cNvPr id="1225" name="Google Shape;1810;p35"/>
            <p:cNvSpPr/>
            <p:nvPr/>
          </p:nvSpPr>
          <p:spPr>
            <a:xfrm>
              <a:off x="2768760" y="1518840"/>
              <a:ext cx="1232640" cy="966240"/>
            </a:xfrm>
            <a:custGeom>
              <a:avLst/>
              <a:gdLst/>
              <a:ahLst/>
              <a:rect l="l" t="t" r="r" b="b"/>
              <a:pathLst>
                <a:path w="61698" h="4839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w="0">
              <a:noFill/>
            </a:ln>
          </p:spPr>
          <p:style>
            <a:lnRef idx="0"/>
            <a:fillRef idx="0"/>
            <a:effectRef idx="0"/>
            <a:fontRef idx="minor"/>
          </p:style>
        </p:sp>
        <p:sp>
          <p:nvSpPr>
            <p:cNvPr id="1226" name="Google Shape;1811;p35"/>
            <p:cNvSpPr/>
            <p:nvPr/>
          </p:nvSpPr>
          <p:spPr>
            <a:xfrm>
              <a:off x="2864520" y="1625400"/>
              <a:ext cx="509040" cy="232920"/>
            </a:xfrm>
            <a:custGeom>
              <a:avLst/>
              <a:gdLst/>
              <a:ahLst/>
              <a:rect l="l" t="t" r="r" b="b"/>
              <a:pathLst>
                <a:path w="25518" h="11722">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w="0">
              <a:noFill/>
            </a:ln>
          </p:spPr>
          <p:style>
            <a:lnRef idx="0"/>
            <a:fillRef idx="0"/>
            <a:effectRef idx="0"/>
            <a:fontRef idx="minor"/>
          </p:style>
        </p:sp>
        <p:sp>
          <p:nvSpPr>
            <p:cNvPr id="1227" name="Google Shape;1812;p35"/>
            <p:cNvSpPr/>
            <p:nvPr/>
          </p:nvSpPr>
          <p:spPr>
            <a:xfrm>
              <a:off x="2935440" y="1999800"/>
              <a:ext cx="837000" cy="91440"/>
            </a:xfrm>
            <a:custGeom>
              <a:avLst/>
              <a:gdLst/>
              <a:ahLst/>
              <a:rect l="l" t="t" r="r" b="b"/>
              <a:pathLst>
                <a:path w="41919" h="464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w="0">
              <a:noFill/>
            </a:ln>
          </p:spPr>
          <p:style>
            <a:lnRef idx="0"/>
            <a:fillRef idx="0"/>
            <a:effectRef idx="0"/>
            <a:fontRef idx="minor"/>
          </p:style>
        </p:sp>
        <p:sp>
          <p:nvSpPr>
            <p:cNvPr id="1228" name="Google Shape;1813;p35"/>
            <p:cNvSpPr/>
            <p:nvPr/>
          </p:nvSpPr>
          <p:spPr>
            <a:xfrm>
              <a:off x="2935440" y="2080440"/>
              <a:ext cx="837000" cy="91440"/>
            </a:xfrm>
            <a:custGeom>
              <a:avLst/>
              <a:gdLst/>
              <a:ahLst/>
              <a:rect l="l" t="t" r="r" b="b"/>
              <a:pathLst>
                <a:path w="41919" h="464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w="0">
              <a:noFill/>
            </a:ln>
          </p:spPr>
          <p:style>
            <a:lnRef idx="0"/>
            <a:fillRef idx="0"/>
            <a:effectRef idx="0"/>
            <a:fontRef idx="minor"/>
          </p:style>
        </p:sp>
        <p:sp>
          <p:nvSpPr>
            <p:cNvPr id="1229" name="Google Shape;1814;p35"/>
            <p:cNvSpPr/>
            <p:nvPr/>
          </p:nvSpPr>
          <p:spPr>
            <a:xfrm>
              <a:off x="2935440" y="2261880"/>
              <a:ext cx="837000" cy="90720"/>
            </a:xfrm>
            <a:custGeom>
              <a:avLst/>
              <a:gdLst/>
              <a:ahLst/>
              <a:rect l="l" t="t" r="r" b="b"/>
              <a:pathLst>
                <a:path w="41919" h="460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w="0">
              <a:noFill/>
            </a:ln>
          </p:spPr>
          <p:style>
            <a:lnRef idx="0"/>
            <a:fillRef idx="0"/>
            <a:effectRef idx="0"/>
            <a:fontRef idx="minor"/>
          </p:style>
        </p:sp>
        <p:sp>
          <p:nvSpPr>
            <p:cNvPr id="1230" name="Google Shape;1815;p35"/>
            <p:cNvSpPr/>
            <p:nvPr/>
          </p:nvSpPr>
          <p:spPr>
            <a:xfrm>
              <a:off x="2935440" y="2180520"/>
              <a:ext cx="837000" cy="91440"/>
            </a:xfrm>
            <a:custGeom>
              <a:avLst/>
              <a:gdLst/>
              <a:ahLst/>
              <a:rect l="l" t="t" r="r" b="b"/>
              <a:pathLst>
                <a:path w="41919" h="4641">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w="0">
              <a:noFill/>
            </a:ln>
          </p:spPr>
          <p:style>
            <a:lnRef idx="0"/>
            <a:fillRef idx="0"/>
            <a:effectRef idx="0"/>
            <a:fontRef idx="minor"/>
          </p:style>
        </p:sp>
        <p:sp>
          <p:nvSpPr>
            <p:cNvPr id="1231" name="Google Shape;1816;p35"/>
            <p:cNvSpPr/>
            <p:nvPr/>
          </p:nvSpPr>
          <p:spPr>
            <a:xfrm>
              <a:off x="3787560" y="1952640"/>
              <a:ext cx="75960" cy="76680"/>
            </a:xfrm>
            <a:custGeom>
              <a:avLst/>
              <a:gdLst/>
              <a:ahLst/>
              <a:rect l="l" t="t" r="r" b="b"/>
              <a:pathLst>
                <a:path w="3867" h="3908">
                  <a:moveTo>
                    <a:pt x="0" y="1"/>
                  </a:moveTo>
                  <a:lnTo>
                    <a:pt x="0" y="3908"/>
                  </a:lnTo>
                  <a:lnTo>
                    <a:pt x="3866" y="3908"/>
                  </a:lnTo>
                  <a:lnTo>
                    <a:pt x="3866" y="1"/>
                  </a:lnTo>
                  <a:close/>
                </a:path>
              </a:pathLst>
            </a:custGeom>
            <a:solidFill>
              <a:schemeClr val="accent1"/>
            </a:solidFill>
            <a:ln w="0">
              <a:noFill/>
            </a:ln>
          </p:spPr>
          <p:style>
            <a:lnRef idx="0"/>
            <a:fillRef idx="0"/>
            <a:effectRef idx="0"/>
            <a:fontRef idx="minor"/>
          </p:style>
        </p:sp>
        <p:sp>
          <p:nvSpPr>
            <p:cNvPr id="1232" name="Google Shape;1817;p35"/>
            <p:cNvSpPr/>
            <p:nvPr/>
          </p:nvSpPr>
          <p:spPr>
            <a:xfrm>
              <a:off x="3787560" y="2048760"/>
              <a:ext cx="75960" cy="75960"/>
            </a:xfrm>
            <a:custGeom>
              <a:avLst/>
              <a:gdLst/>
              <a:ahLst/>
              <a:rect l="l" t="t" r="r" b="b"/>
              <a:pathLst>
                <a:path w="3867" h="3868">
                  <a:moveTo>
                    <a:pt x="0" y="1"/>
                  </a:moveTo>
                  <a:lnTo>
                    <a:pt x="0" y="3867"/>
                  </a:lnTo>
                  <a:lnTo>
                    <a:pt x="3866" y="3867"/>
                  </a:lnTo>
                  <a:lnTo>
                    <a:pt x="3866" y="1"/>
                  </a:lnTo>
                  <a:close/>
                </a:path>
              </a:pathLst>
            </a:custGeom>
            <a:solidFill>
              <a:schemeClr val="accent1"/>
            </a:solidFill>
            <a:ln w="0">
              <a:noFill/>
            </a:ln>
          </p:spPr>
          <p:style>
            <a:lnRef idx="0"/>
            <a:fillRef idx="0"/>
            <a:effectRef idx="0"/>
            <a:fontRef idx="minor"/>
          </p:style>
        </p:sp>
        <p:sp>
          <p:nvSpPr>
            <p:cNvPr id="1233" name="Google Shape;1818;p35"/>
            <p:cNvSpPr/>
            <p:nvPr/>
          </p:nvSpPr>
          <p:spPr>
            <a:xfrm>
              <a:off x="3787560" y="2213280"/>
              <a:ext cx="75960" cy="75960"/>
            </a:xfrm>
            <a:custGeom>
              <a:avLst/>
              <a:gdLst/>
              <a:ahLst/>
              <a:rect l="l" t="t" r="r" b="b"/>
              <a:pathLst>
                <a:path w="3867" h="3867">
                  <a:moveTo>
                    <a:pt x="0" y="1"/>
                  </a:moveTo>
                  <a:lnTo>
                    <a:pt x="0" y="3867"/>
                  </a:lnTo>
                  <a:lnTo>
                    <a:pt x="3866" y="3867"/>
                  </a:lnTo>
                  <a:lnTo>
                    <a:pt x="3866" y="1"/>
                  </a:lnTo>
                  <a:close/>
                </a:path>
              </a:pathLst>
            </a:custGeom>
            <a:solidFill>
              <a:schemeClr val="accent1"/>
            </a:solidFill>
            <a:ln w="0">
              <a:noFill/>
            </a:ln>
          </p:spPr>
          <p:style>
            <a:lnRef idx="0"/>
            <a:fillRef idx="0"/>
            <a:effectRef idx="0"/>
            <a:fontRef idx="minor"/>
          </p:style>
        </p:sp>
        <p:sp>
          <p:nvSpPr>
            <p:cNvPr id="1234" name="Google Shape;1819;p35"/>
            <p:cNvSpPr/>
            <p:nvPr/>
          </p:nvSpPr>
          <p:spPr>
            <a:xfrm>
              <a:off x="3787560" y="2308320"/>
              <a:ext cx="75960" cy="76680"/>
            </a:xfrm>
            <a:custGeom>
              <a:avLst/>
              <a:gdLst/>
              <a:ahLst/>
              <a:rect l="l" t="t" r="r" b="b"/>
              <a:pathLst>
                <a:path w="3867" h="3908">
                  <a:moveTo>
                    <a:pt x="0" y="0"/>
                  </a:moveTo>
                  <a:lnTo>
                    <a:pt x="0" y="3907"/>
                  </a:lnTo>
                  <a:lnTo>
                    <a:pt x="3866" y="3907"/>
                  </a:lnTo>
                  <a:lnTo>
                    <a:pt x="3866" y="0"/>
                  </a:lnTo>
                  <a:close/>
                </a:path>
              </a:pathLst>
            </a:custGeom>
            <a:solidFill>
              <a:schemeClr val="accent1"/>
            </a:solidFill>
            <a:ln w="0">
              <a:noFill/>
            </a:ln>
          </p:spPr>
          <p:style>
            <a:lnRef idx="0"/>
            <a:fillRef idx="0"/>
            <a:effectRef idx="0"/>
            <a:fontRef idx="minor"/>
          </p:style>
        </p:sp>
        <p:sp>
          <p:nvSpPr>
            <p:cNvPr id="1235" name="Google Shape;1820;p35"/>
            <p:cNvSpPr/>
            <p:nvPr/>
          </p:nvSpPr>
          <p:spPr>
            <a:xfrm>
              <a:off x="2842560" y="1952640"/>
              <a:ext cx="75960" cy="76680"/>
            </a:xfrm>
            <a:custGeom>
              <a:avLst/>
              <a:gdLst/>
              <a:ahLst/>
              <a:rect l="l" t="t" r="r" b="b"/>
              <a:pathLst>
                <a:path w="3868" h="3908">
                  <a:moveTo>
                    <a:pt x="1" y="1"/>
                  </a:moveTo>
                  <a:lnTo>
                    <a:pt x="1" y="3908"/>
                  </a:lnTo>
                  <a:lnTo>
                    <a:pt x="3867" y="3908"/>
                  </a:lnTo>
                  <a:lnTo>
                    <a:pt x="3867" y="1"/>
                  </a:lnTo>
                  <a:close/>
                </a:path>
              </a:pathLst>
            </a:custGeom>
            <a:solidFill>
              <a:schemeClr val="accent1"/>
            </a:solidFill>
            <a:ln w="0">
              <a:noFill/>
            </a:ln>
          </p:spPr>
          <p:style>
            <a:lnRef idx="0"/>
            <a:fillRef idx="0"/>
            <a:effectRef idx="0"/>
            <a:fontRef idx="minor"/>
          </p:style>
        </p:sp>
        <p:sp>
          <p:nvSpPr>
            <p:cNvPr id="1236" name="Google Shape;1821;p35"/>
            <p:cNvSpPr/>
            <p:nvPr/>
          </p:nvSpPr>
          <p:spPr>
            <a:xfrm>
              <a:off x="2842560" y="2048760"/>
              <a:ext cx="75960" cy="75960"/>
            </a:xfrm>
            <a:custGeom>
              <a:avLst/>
              <a:gdLst/>
              <a:ahLst/>
              <a:rect l="l" t="t" r="r" b="b"/>
              <a:pathLst>
                <a:path w="3868" h="3868">
                  <a:moveTo>
                    <a:pt x="1" y="1"/>
                  </a:moveTo>
                  <a:lnTo>
                    <a:pt x="1" y="3867"/>
                  </a:lnTo>
                  <a:lnTo>
                    <a:pt x="3867" y="3867"/>
                  </a:lnTo>
                  <a:lnTo>
                    <a:pt x="3867" y="1"/>
                  </a:lnTo>
                  <a:close/>
                </a:path>
              </a:pathLst>
            </a:custGeom>
            <a:solidFill>
              <a:schemeClr val="accent1"/>
            </a:solidFill>
            <a:ln w="0">
              <a:noFill/>
            </a:ln>
          </p:spPr>
          <p:style>
            <a:lnRef idx="0"/>
            <a:fillRef idx="0"/>
            <a:effectRef idx="0"/>
            <a:fontRef idx="minor"/>
          </p:style>
        </p:sp>
        <p:sp>
          <p:nvSpPr>
            <p:cNvPr id="1237" name="Google Shape;1822;p35"/>
            <p:cNvSpPr/>
            <p:nvPr/>
          </p:nvSpPr>
          <p:spPr>
            <a:xfrm>
              <a:off x="2842560" y="2213280"/>
              <a:ext cx="75960" cy="75960"/>
            </a:xfrm>
            <a:custGeom>
              <a:avLst/>
              <a:gdLst/>
              <a:ahLst/>
              <a:rect l="l" t="t" r="r" b="b"/>
              <a:pathLst>
                <a:path w="3868" h="3867">
                  <a:moveTo>
                    <a:pt x="1" y="1"/>
                  </a:moveTo>
                  <a:lnTo>
                    <a:pt x="1" y="3867"/>
                  </a:lnTo>
                  <a:lnTo>
                    <a:pt x="3867" y="3867"/>
                  </a:lnTo>
                  <a:lnTo>
                    <a:pt x="3867" y="1"/>
                  </a:lnTo>
                  <a:close/>
                </a:path>
              </a:pathLst>
            </a:custGeom>
            <a:solidFill>
              <a:schemeClr val="accent1"/>
            </a:solidFill>
            <a:ln w="0">
              <a:noFill/>
            </a:ln>
          </p:spPr>
          <p:style>
            <a:lnRef idx="0"/>
            <a:fillRef idx="0"/>
            <a:effectRef idx="0"/>
            <a:fontRef idx="minor"/>
          </p:style>
        </p:sp>
        <p:sp>
          <p:nvSpPr>
            <p:cNvPr id="1238" name="Google Shape;1823;p35"/>
            <p:cNvSpPr/>
            <p:nvPr/>
          </p:nvSpPr>
          <p:spPr>
            <a:xfrm>
              <a:off x="2842560" y="2308320"/>
              <a:ext cx="75960" cy="76680"/>
            </a:xfrm>
            <a:custGeom>
              <a:avLst/>
              <a:gdLst/>
              <a:ahLst/>
              <a:rect l="l" t="t" r="r" b="b"/>
              <a:pathLst>
                <a:path w="3868" h="3908">
                  <a:moveTo>
                    <a:pt x="1" y="0"/>
                  </a:moveTo>
                  <a:lnTo>
                    <a:pt x="1" y="3907"/>
                  </a:lnTo>
                  <a:lnTo>
                    <a:pt x="3867" y="3907"/>
                  </a:lnTo>
                  <a:lnTo>
                    <a:pt x="3867" y="0"/>
                  </a:lnTo>
                  <a:close/>
                </a:path>
              </a:pathLst>
            </a:custGeom>
            <a:solidFill>
              <a:schemeClr val="accent1"/>
            </a:solidFill>
            <a:ln w="0">
              <a:noFill/>
            </a:ln>
          </p:spPr>
          <p:style>
            <a:lnRef idx="0"/>
            <a:fillRef idx="0"/>
            <a:effectRef idx="0"/>
            <a:fontRef idx="minor"/>
          </p:style>
        </p:sp>
        <p:sp>
          <p:nvSpPr>
            <p:cNvPr id="1239" name="Google Shape;1824;p35"/>
            <p:cNvSpPr/>
            <p:nvPr/>
          </p:nvSpPr>
          <p:spPr>
            <a:xfrm>
              <a:off x="3439440" y="1611720"/>
              <a:ext cx="425880" cy="267120"/>
            </a:xfrm>
            <a:custGeom>
              <a:avLst/>
              <a:gdLst/>
              <a:ahLst/>
              <a:rect l="l" t="t" r="r" b="b"/>
              <a:pathLst>
                <a:path w="21367" h="13431">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w="0">
              <a:noFill/>
            </a:ln>
          </p:spPr>
          <p:style>
            <a:lnRef idx="0"/>
            <a:fillRef idx="0"/>
            <a:effectRef idx="0"/>
            <a:fontRef idx="minor"/>
          </p:style>
        </p:sp>
        <p:sp>
          <p:nvSpPr>
            <p:cNvPr id="1240" name="Google Shape;1825;p35"/>
            <p:cNvSpPr/>
            <p:nvPr/>
          </p:nvSpPr>
          <p:spPr>
            <a:xfrm>
              <a:off x="2161440" y="4352400"/>
              <a:ext cx="524520" cy="57240"/>
            </a:xfrm>
            <a:custGeom>
              <a:avLst/>
              <a:gdLst/>
              <a:ahLst/>
              <a:rect l="l" t="t" r="r" b="b"/>
              <a:pathLst>
                <a:path w="26291" h="293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w="0">
              <a:noFill/>
            </a:ln>
          </p:spPr>
          <p:style>
            <a:lnRef idx="0"/>
            <a:fillRef idx="0"/>
            <a:effectRef idx="0"/>
            <a:fontRef idx="minor"/>
          </p:style>
        </p:sp>
        <p:sp>
          <p:nvSpPr>
            <p:cNvPr id="1241" name="Google Shape;1826;p35"/>
            <p:cNvSpPr/>
            <p:nvPr/>
          </p:nvSpPr>
          <p:spPr>
            <a:xfrm>
              <a:off x="2157480" y="4345560"/>
              <a:ext cx="532440" cy="70200"/>
            </a:xfrm>
            <a:custGeom>
              <a:avLst/>
              <a:gdLst/>
              <a:ahLst/>
              <a:rect l="l" t="t" r="r" b="b"/>
              <a:pathLst>
                <a:path w="26699" h="3582">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w="0">
              <a:noFill/>
            </a:ln>
          </p:spPr>
          <p:style>
            <a:lnRef idx="0"/>
            <a:fillRef idx="0"/>
            <a:effectRef idx="0"/>
            <a:fontRef idx="minor"/>
          </p:style>
        </p:sp>
        <p:sp>
          <p:nvSpPr>
            <p:cNvPr id="1242" name="Google Shape;1827;p35"/>
            <p:cNvSpPr/>
            <p:nvPr/>
          </p:nvSpPr>
          <p:spPr>
            <a:xfrm>
              <a:off x="2405520" y="4072320"/>
              <a:ext cx="80640" cy="312840"/>
            </a:xfrm>
            <a:custGeom>
              <a:avLst/>
              <a:gdLst/>
              <a:ahLst/>
              <a:rect l="l" t="t" r="r" b="b"/>
              <a:pathLst>
                <a:path w="4111" h="15710">
                  <a:moveTo>
                    <a:pt x="1" y="0"/>
                  </a:moveTo>
                  <a:lnTo>
                    <a:pt x="1" y="15709"/>
                  </a:lnTo>
                  <a:lnTo>
                    <a:pt x="4111" y="15709"/>
                  </a:lnTo>
                  <a:lnTo>
                    <a:pt x="4111" y="0"/>
                  </a:lnTo>
                  <a:close/>
                </a:path>
              </a:pathLst>
            </a:custGeom>
            <a:solidFill>
              <a:schemeClr val="lt1"/>
            </a:solidFill>
            <a:ln w="0">
              <a:noFill/>
            </a:ln>
          </p:spPr>
          <p:style>
            <a:lnRef idx="0"/>
            <a:fillRef idx="0"/>
            <a:effectRef idx="0"/>
            <a:fontRef idx="minor"/>
          </p:style>
        </p:sp>
        <p:sp>
          <p:nvSpPr>
            <p:cNvPr id="1243" name="Google Shape;1828;p35"/>
            <p:cNvSpPr/>
            <p:nvPr/>
          </p:nvSpPr>
          <p:spPr>
            <a:xfrm>
              <a:off x="2399040" y="4064760"/>
              <a:ext cx="94680" cy="326520"/>
            </a:xfrm>
            <a:custGeom>
              <a:avLst/>
              <a:gdLst/>
              <a:ahLst/>
              <a:rect l="l" t="t" r="r" b="b"/>
              <a:pathLst>
                <a:path w="4804" h="16402">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w="0">
              <a:noFill/>
            </a:ln>
          </p:spPr>
          <p:style>
            <a:lnRef idx="0"/>
            <a:fillRef idx="0"/>
            <a:effectRef idx="0"/>
            <a:fontRef idx="minor"/>
          </p:style>
        </p:sp>
        <p:sp>
          <p:nvSpPr>
            <p:cNvPr id="1244" name="Google Shape;1829;p35"/>
            <p:cNvSpPr/>
            <p:nvPr/>
          </p:nvSpPr>
          <p:spPr>
            <a:xfrm>
              <a:off x="2392560" y="4072320"/>
              <a:ext cx="106920" cy="226440"/>
            </a:xfrm>
            <a:custGeom>
              <a:avLst/>
              <a:gdLst/>
              <a:ahLst/>
              <a:rect l="l" t="t" r="r" b="b"/>
              <a:pathLst>
                <a:path w="5414" h="11396">
                  <a:moveTo>
                    <a:pt x="0" y="0"/>
                  </a:moveTo>
                  <a:lnTo>
                    <a:pt x="0" y="11395"/>
                  </a:lnTo>
                  <a:lnTo>
                    <a:pt x="5413" y="11395"/>
                  </a:lnTo>
                  <a:lnTo>
                    <a:pt x="5413" y="0"/>
                  </a:lnTo>
                  <a:close/>
                </a:path>
              </a:pathLst>
            </a:custGeom>
            <a:solidFill>
              <a:schemeClr val="dk1"/>
            </a:solidFill>
            <a:ln w="0">
              <a:noFill/>
            </a:ln>
          </p:spPr>
          <p:style>
            <a:lnRef idx="0"/>
            <a:fillRef idx="0"/>
            <a:effectRef idx="0"/>
            <a:fontRef idx="minor"/>
          </p:style>
        </p:sp>
        <p:sp>
          <p:nvSpPr>
            <p:cNvPr id="1245" name="Google Shape;1830;p35"/>
            <p:cNvSpPr/>
            <p:nvPr/>
          </p:nvSpPr>
          <p:spPr>
            <a:xfrm>
              <a:off x="2386080" y="4064760"/>
              <a:ext cx="120600" cy="240480"/>
            </a:xfrm>
            <a:custGeom>
              <a:avLst/>
              <a:gdLst/>
              <a:ahLst/>
              <a:rect l="l" t="t" r="r" b="b"/>
              <a:pathLst>
                <a:path w="6106" h="12088">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w="0">
              <a:noFill/>
            </a:ln>
          </p:spPr>
          <p:style>
            <a:lnRef idx="0"/>
            <a:fillRef idx="0"/>
            <a:effectRef idx="0"/>
            <a:fontRef idx="minor"/>
          </p:style>
        </p:sp>
        <p:sp>
          <p:nvSpPr>
            <p:cNvPr id="1246" name="Google Shape;1831;p35"/>
            <p:cNvSpPr/>
            <p:nvPr/>
          </p:nvSpPr>
          <p:spPr>
            <a:xfrm>
              <a:off x="1783800" y="3026160"/>
              <a:ext cx="1364400" cy="1067400"/>
            </a:xfrm>
            <a:custGeom>
              <a:avLst/>
              <a:gdLst/>
              <a:ahLst/>
              <a:rect l="l" t="t" r="r" b="b"/>
              <a:pathLst>
                <a:path w="68291" h="53436">
                  <a:moveTo>
                    <a:pt x="1" y="0"/>
                  </a:moveTo>
                  <a:lnTo>
                    <a:pt x="1" y="53436"/>
                  </a:lnTo>
                  <a:lnTo>
                    <a:pt x="68291" y="53436"/>
                  </a:lnTo>
                  <a:lnTo>
                    <a:pt x="68291" y="0"/>
                  </a:lnTo>
                  <a:close/>
                </a:path>
              </a:pathLst>
            </a:custGeom>
            <a:solidFill>
              <a:schemeClr val="lt1"/>
            </a:solidFill>
            <a:ln w="0">
              <a:noFill/>
            </a:ln>
          </p:spPr>
          <p:style>
            <a:lnRef idx="0"/>
            <a:fillRef idx="0"/>
            <a:effectRef idx="0"/>
            <a:fontRef idx="minor"/>
          </p:style>
        </p:sp>
        <p:sp>
          <p:nvSpPr>
            <p:cNvPr id="1247" name="Google Shape;1832;p35"/>
            <p:cNvSpPr/>
            <p:nvPr/>
          </p:nvSpPr>
          <p:spPr>
            <a:xfrm>
              <a:off x="1776600" y="3019680"/>
              <a:ext cx="1378080" cy="1080360"/>
            </a:xfrm>
            <a:custGeom>
              <a:avLst/>
              <a:gdLst/>
              <a:ahLst/>
              <a:rect l="l" t="t" r="r" b="b"/>
              <a:pathLst>
                <a:path w="68983" h="54088">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w="0">
              <a:noFill/>
            </a:ln>
          </p:spPr>
          <p:style>
            <a:lnRef idx="0"/>
            <a:fillRef idx="0"/>
            <a:effectRef idx="0"/>
            <a:fontRef idx="minor"/>
          </p:style>
        </p:sp>
        <p:sp>
          <p:nvSpPr>
            <p:cNvPr id="1248" name="Google Shape;1833;p35"/>
            <p:cNvSpPr/>
            <p:nvPr/>
          </p:nvSpPr>
          <p:spPr>
            <a:xfrm>
              <a:off x="1856160" y="3083400"/>
              <a:ext cx="1218600" cy="953280"/>
            </a:xfrm>
            <a:custGeom>
              <a:avLst/>
              <a:gdLst/>
              <a:ahLst/>
              <a:rect l="l" t="t" r="r" b="b"/>
              <a:pathLst>
                <a:path w="61005" h="47738">
                  <a:moveTo>
                    <a:pt x="0" y="0"/>
                  </a:moveTo>
                  <a:lnTo>
                    <a:pt x="0" y="47738"/>
                  </a:lnTo>
                  <a:lnTo>
                    <a:pt x="61005" y="47738"/>
                  </a:lnTo>
                  <a:lnTo>
                    <a:pt x="61005" y="0"/>
                  </a:lnTo>
                  <a:close/>
                </a:path>
              </a:pathLst>
            </a:custGeom>
            <a:solidFill>
              <a:schemeClr val="dk2"/>
            </a:solidFill>
            <a:ln w="0">
              <a:noFill/>
            </a:ln>
          </p:spPr>
          <p:style>
            <a:lnRef idx="0"/>
            <a:fillRef idx="0"/>
            <a:effectRef idx="0"/>
            <a:fontRef idx="minor"/>
          </p:style>
        </p:sp>
        <p:sp>
          <p:nvSpPr>
            <p:cNvPr id="1249" name="Google Shape;1834;p35"/>
            <p:cNvSpPr/>
            <p:nvPr/>
          </p:nvSpPr>
          <p:spPr>
            <a:xfrm>
              <a:off x="1849680" y="3076920"/>
              <a:ext cx="1231560" cy="966240"/>
            </a:xfrm>
            <a:custGeom>
              <a:avLst/>
              <a:gdLst/>
              <a:ahLst/>
              <a:rect l="l" t="t" r="r" b="b"/>
              <a:pathLst>
                <a:path w="61657" h="4839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w="0">
              <a:noFill/>
            </a:ln>
          </p:spPr>
          <p:style>
            <a:lnRef idx="0"/>
            <a:fillRef idx="0"/>
            <a:effectRef idx="0"/>
            <a:fontRef idx="minor"/>
          </p:style>
        </p:sp>
        <p:sp>
          <p:nvSpPr>
            <p:cNvPr id="1250" name="Google Shape;1835;p35"/>
            <p:cNvSpPr/>
            <p:nvPr/>
          </p:nvSpPr>
          <p:spPr>
            <a:xfrm>
              <a:off x="2088000" y="3132000"/>
              <a:ext cx="425880" cy="267120"/>
            </a:xfrm>
            <a:custGeom>
              <a:avLst/>
              <a:gdLst/>
              <a:ahLst/>
              <a:rect l="l" t="t" r="r" b="b"/>
              <a:pathLst>
                <a:path w="21367" h="13431">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w="0">
              <a:noFill/>
            </a:ln>
          </p:spPr>
          <p:style>
            <a:lnRef idx="0"/>
            <a:fillRef idx="0"/>
            <a:effectRef idx="0"/>
            <a:fontRef idx="minor"/>
          </p:style>
        </p:sp>
        <p:sp>
          <p:nvSpPr>
            <p:cNvPr id="1251" name="Google Shape;1836;p35"/>
            <p:cNvSpPr/>
            <p:nvPr/>
          </p:nvSpPr>
          <p:spPr>
            <a:xfrm>
              <a:off x="2088000" y="3420360"/>
              <a:ext cx="425880" cy="266400"/>
            </a:xfrm>
            <a:custGeom>
              <a:avLst/>
              <a:gdLst/>
              <a:ahLst/>
              <a:rect l="l" t="t" r="r" b="b"/>
              <a:pathLst>
                <a:path w="21367" h="13391">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w="0">
              <a:noFill/>
            </a:ln>
          </p:spPr>
          <p:style>
            <a:lnRef idx="0"/>
            <a:fillRef idx="0"/>
            <a:effectRef idx="0"/>
            <a:fontRef idx="minor"/>
          </p:style>
        </p:sp>
        <p:sp>
          <p:nvSpPr>
            <p:cNvPr id="1252" name="Google Shape;1837;p35"/>
            <p:cNvSpPr/>
            <p:nvPr/>
          </p:nvSpPr>
          <p:spPr>
            <a:xfrm>
              <a:off x="2088000" y="3714120"/>
              <a:ext cx="425880" cy="267120"/>
            </a:xfrm>
            <a:custGeom>
              <a:avLst/>
              <a:gdLst/>
              <a:ahLst/>
              <a:rect l="l" t="t" r="r" b="b"/>
              <a:pathLst>
                <a:path w="21367" h="13431">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w="0">
              <a:noFill/>
            </a:ln>
          </p:spPr>
          <p:style>
            <a:lnRef idx="0"/>
            <a:fillRef idx="0"/>
            <a:effectRef idx="0"/>
            <a:fontRef idx="minor"/>
          </p:style>
        </p:sp>
        <p:sp>
          <p:nvSpPr>
            <p:cNvPr id="1253" name="Google Shape;1838;p35"/>
            <p:cNvSpPr/>
            <p:nvPr/>
          </p:nvSpPr>
          <p:spPr>
            <a:xfrm>
              <a:off x="2081520" y="3707640"/>
              <a:ext cx="439560" cy="280080"/>
            </a:xfrm>
            <a:custGeom>
              <a:avLst/>
              <a:gdLst/>
              <a:ahLst/>
              <a:rect l="l" t="t" r="r" b="b"/>
              <a:pathLst>
                <a:path w="22058" h="14083">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w="0">
              <a:noFill/>
            </a:ln>
          </p:spPr>
          <p:style>
            <a:lnRef idx="0"/>
            <a:fillRef idx="0"/>
            <a:effectRef idx="0"/>
            <a:fontRef idx="minor"/>
          </p:style>
        </p:sp>
        <p:sp>
          <p:nvSpPr>
            <p:cNvPr id="1254" name="Google Shape;1839;p35"/>
            <p:cNvSpPr/>
            <p:nvPr/>
          </p:nvSpPr>
          <p:spPr>
            <a:xfrm>
              <a:off x="2570760" y="3132000"/>
              <a:ext cx="425880" cy="267120"/>
            </a:xfrm>
            <a:custGeom>
              <a:avLst/>
              <a:gdLst/>
              <a:ahLst/>
              <a:rect l="l" t="t" r="r" b="b"/>
              <a:pathLst>
                <a:path w="21367" h="13431">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w="0">
              <a:noFill/>
            </a:ln>
          </p:spPr>
          <p:style>
            <a:lnRef idx="0"/>
            <a:fillRef idx="0"/>
            <a:effectRef idx="0"/>
            <a:fontRef idx="minor"/>
          </p:style>
        </p:sp>
        <p:sp>
          <p:nvSpPr>
            <p:cNvPr id="1255" name="Google Shape;1840;p35"/>
            <p:cNvSpPr/>
            <p:nvPr/>
          </p:nvSpPr>
          <p:spPr>
            <a:xfrm>
              <a:off x="2570760" y="3426840"/>
              <a:ext cx="425880" cy="267120"/>
            </a:xfrm>
            <a:custGeom>
              <a:avLst/>
              <a:gdLst/>
              <a:ahLst/>
              <a:rect l="l" t="t" r="r" b="b"/>
              <a:pathLst>
                <a:path w="21367" h="13431">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w="0">
              <a:noFill/>
            </a:ln>
          </p:spPr>
          <p:style>
            <a:lnRef idx="0"/>
            <a:fillRef idx="0"/>
            <a:effectRef idx="0"/>
            <a:fontRef idx="minor"/>
          </p:style>
        </p:sp>
        <p:sp>
          <p:nvSpPr>
            <p:cNvPr id="1256" name="Google Shape;1841;p35"/>
            <p:cNvSpPr/>
            <p:nvPr/>
          </p:nvSpPr>
          <p:spPr>
            <a:xfrm>
              <a:off x="2466000" y="2629080"/>
              <a:ext cx="106920" cy="198000"/>
            </a:xfrm>
            <a:custGeom>
              <a:avLst/>
              <a:gdLst/>
              <a:ahLst/>
              <a:rect l="l" t="t" r="r" b="b"/>
              <a:pathLst>
                <a:path w="5413" h="9971">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w="0">
              <a:noFill/>
            </a:ln>
          </p:spPr>
          <p:style>
            <a:lnRef idx="0"/>
            <a:fillRef idx="0"/>
            <a:effectRef idx="0"/>
            <a:fontRef idx="minor"/>
          </p:style>
        </p:sp>
        <p:sp>
          <p:nvSpPr>
            <p:cNvPr id="1257" name="Google Shape;1842;p35"/>
            <p:cNvSpPr/>
            <p:nvPr/>
          </p:nvSpPr>
          <p:spPr>
            <a:xfrm>
              <a:off x="1839960" y="2297520"/>
              <a:ext cx="691920" cy="893520"/>
            </a:xfrm>
            <a:custGeom>
              <a:avLst/>
              <a:gdLst/>
              <a:ahLst/>
              <a:rect l="l" t="t" r="r" b="b"/>
              <a:pathLst>
                <a:path w="34674" h="44747">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w="0">
              <a:noFill/>
            </a:ln>
          </p:spPr>
          <p:style>
            <a:lnRef idx="0"/>
            <a:fillRef idx="0"/>
            <a:effectRef idx="0"/>
            <a:fontRef idx="minor"/>
          </p:style>
        </p:sp>
        <p:sp>
          <p:nvSpPr>
            <p:cNvPr id="1258" name="Google Shape;1843;p35"/>
            <p:cNvSpPr/>
            <p:nvPr/>
          </p:nvSpPr>
          <p:spPr>
            <a:xfrm>
              <a:off x="1872360" y="2323800"/>
              <a:ext cx="505800" cy="797040"/>
            </a:xfrm>
            <a:custGeom>
              <a:avLst/>
              <a:gdLst/>
              <a:ahLst/>
              <a:rect l="l" t="t" r="r" b="b"/>
              <a:pathLst>
                <a:path w="25356" h="39925">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w="0">
              <a:noFill/>
            </a:ln>
          </p:spPr>
          <p:style>
            <a:lnRef idx="0"/>
            <a:fillRef idx="0"/>
            <a:effectRef idx="0"/>
            <a:fontRef idx="minor"/>
          </p:style>
        </p:sp>
        <p:sp>
          <p:nvSpPr>
            <p:cNvPr id="1259" name="Google Shape;1844;p35"/>
            <p:cNvSpPr/>
            <p:nvPr/>
          </p:nvSpPr>
          <p:spPr>
            <a:xfrm>
              <a:off x="2278800" y="2413440"/>
              <a:ext cx="241920" cy="140040"/>
            </a:xfrm>
            <a:custGeom>
              <a:avLst/>
              <a:gdLst/>
              <a:ahLst/>
              <a:rect l="l" t="t" r="r" b="b"/>
              <a:pathLst>
                <a:path w="12170" h="7082">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w="0">
              <a:noFill/>
            </a:ln>
          </p:spPr>
          <p:style>
            <a:lnRef idx="0"/>
            <a:fillRef idx="0"/>
            <a:effectRef idx="0"/>
            <a:fontRef idx="minor"/>
          </p:style>
        </p:sp>
        <p:sp>
          <p:nvSpPr>
            <p:cNvPr id="1260" name="Google Shape;1845;p35"/>
            <p:cNvSpPr/>
            <p:nvPr/>
          </p:nvSpPr>
          <p:spPr>
            <a:xfrm>
              <a:off x="1833480" y="2290320"/>
              <a:ext cx="700920" cy="907560"/>
            </a:xfrm>
            <a:custGeom>
              <a:avLst/>
              <a:gdLst/>
              <a:ahLst/>
              <a:rect l="l" t="t" r="r" b="b"/>
              <a:pathLst>
                <a:path w="35123" h="45446">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w="0">
              <a:noFill/>
            </a:ln>
          </p:spPr>
          <p:style>
            <a:lnRef idx="0"/>
            <a:fillRef idx="0"/>
            <a:effectRef idx="0"/>
            <a:fontRef idx="minor"/>
          </p:style>
        </p:sp>
        <p:sp>
          <p:nvSpPr>
            <p:cNvPr id="1261" name="Google Shape;1846;p35"/>
            <p:cNvSpPr/>
            <p:nvPr/>
          </p:nvSpPr>
          <p:spPr>
            <a:xfrm>
              <a:off x="1861200" y="2162880"/>
              <a:ext cx="830520" cy="721080"/>
            </a:xfrm>
            <a:custGeom>
              <a:avLst/>
              <a:gdLst/>
              <a:ahLst/>
              <a:rect l="l" t="t" r="r" b="b"/>
              <a:pathLst>
                <a:path w="41593" h="36125">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w="0">
              <a:noFill/>
            </a:ln>
          </p:spPr>
          <p:style>
            <a:lnRef idx="0"/>
            <a:fillRef idx="0"/>
            <a:effectRef idx="0"/>
            <a:fontRef idx="minor"/>
          </p:style>
        </p:sp>
        <p:sp>
          <p:nvSpPr>
            <p:cNvPr id="1262" name="Google Shape;1847;p35"/>
            <p:cNvSpPr/>
            <p:nvPr/>
          </p:nvSpPr>
          <p:spPr>
            <a:xfrm>
              <a:off x="1875600" y="2156040"/>
              <a:ext cx="796320" cy="734400"/>
            </a:xfrm>
            <a:custGeom>
              <a:avLst/>
              <a:gdLst/>
              <a:ahLst/>
              <a:rect l="l" t="t" r="r" b="b"/>
              <a:pathLst>
                <a:path w="39884" h="36792">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w="0">
              <a:noFill/>
            </a:ln>
          </p:spPr>
          <p:style>
            <a:lnRef idx="0"/>
            <a:fillRef idx="0"/>
            <a:effectRef idx="0"/>
            <a:fontRef idx="minor"/>
          </p:style>
        </p:sp>
        <p:sp>
          <p:nvSpPr>
            <p:cNvPr id="1263" name="Google Shape;1848;p35"/>
            <p:cNvSpPr/>
            <p:nvPr/>
          </p:nvSpPr>
          <p:spPr>
            <a:xfrm>
              <a:off x="1996200" y="2693880"/>
              <a:ext cx="45720" cy="40680"/>
            </a:xfrm>
            <a:custGeom>
              <a:avLst/>
              <a:gdLst/>
              <a:ahLst/>
              <a:rect l="l" t="t" r="r" b="b"/>
              <a:pathLst>
                <a:path w="2362" h="210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w="0">
              <a:noFill/>
            </a:ln>
          </p:spPr>
          <p:style>
            <a:lnRef idx="0"/>
            <a:fillRef idx="0"/>
            <a:effectRef idx="0"/>
            <a:fontRef idx="minor"/>
          </p:style>
        </p:sp>
        <p:sp>
          <p:nvSpPr>
            <p:cNvPr id="1264" name="Google Shape;1849;p35"/>
            <p:cNvSpPr/>
            <p:nvPr/>
          </p:nvSpPr>
          <p:spPr>
            <a:xfrm>
              <a:off x="2064600" y="2354760"/>
              <a:ext cx="580680" cy="277200"/>
            </a:xfrm>
            <a:custGeom>
              <a:avLst/>
              <a:gdLst/>
              <a:ahLst/>
              <a:rect l="l" t="t" r="r" b="b"/>
              <a:pathLst>
                <a:path w="29099" h="1392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w="0">
              <a:noFill/>
            </a:ln>
          </p:spPr>
          <p:style>
            <a:lnRef idx="0"/>
            <a:fillRef idx="0"/>
            <a:effectRef idx="0"/>
            <a:fontRef idx="minor"/>
          </p:style>
        </p:sp>
        <p:sp>
          <p:nvSpPr>
            <p:cNvPr id="1265" name="Google Shape;1850;p35"/>
            <p:cNvSpPr/>
            <p:nvPr/>
          </p:nvSpPr>
          <p:spPr>
            <a:xfrm>
              <a:off x="2053080" y="2485800"/>
              <a:ext cx="285120" cy="318960"/>
            </a:xfrm>
            <a:custGeom>
              <a:avLst/>
              <a:gdLst/>
              <a:ahLst/>
              <a:rect l="l" t="t" r="r" b="b"/>
              <a:pathLst>
                <a:path w="14327" h="16012">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w="0">
              <a:noFill/>
            </a:ln>
          </p:spPr>
          <p:style>
            <a:lnRef idx="0"/>
            <a:fillRef idx="0"/>
            <a:effectRef idx="0"/>
            <a:fontRef idx="minor"/>
          </p:style>
        </p:sp>
        <p:sp>
          <p:nvSpPr>
            <p:cNvPr id="1266" name="Google Shape;1851;p35"/>
            <p:cNvSpPr/>
            <p:nvPr/>
          </p:nvSpPr>
          <p:spPr>
            <a:xfrm>
              <a:off x="2179440" y="2660760"/>
              <a:ext cx="388440" cy="51480"/>
            </a:xfrm>
            <a:custGeom>
              <a:avLst/>
              <a:gdLst/>
              <a:ahLst/>
              <a:rect l="l" t="t" r="r" b="b"/>
              <a:pathLst>
                <a:path w="19495" h="2653">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w="0">
              <a:noFill/>
            </a:ln>
          </p:spPr>
          <p:style>
            <a:lnRef idx="0"/>
            <a:fillRef idx="0"/>
            <a:effectRef idx="0"/>
            <a:fontRef idx="minor"/>
          </p:style>
        </p:sp>
        <p:sp>
          <p:nvSpPr>
            <p:cNvPr id="1267" name="Google Shape;1852;p35"/>
            <p:cNvSpPr/>
            <p:nvPr/>
          </p:nvSpPr>
          <p:spPr>
            <a:xfrm>
              <a:off x="2115720" y="2594520"/>
              <a:ext cx="127080" cy="249840"/>
            </a:xfrm>
            <a:custGeom>
              <a:avLst/>
              <a:gdLst/>
              <a:ahLst/>
              <a:rect l="l" t="t" r="r" b="b"/>
              <a:pathLst>
                <a:path w="6431" h="12565">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w="0">
              <a:noFill/>
            </a:ln>
          </p:spPr>
          <p:style>
            <a:lnRef idx="0"/>
            <a:fillRef idx="0"/>
            <a:effectRef idx="0"/>
            <a:fontRef idx="minor"/>
          </p:style>
        </p:sp>
        <p:sp>
          <p:nvSpPr>
            <p:cNvPr id="1268" name="Google Shape;1853;p35"/>
            <p:cNvSpPr/>
            <p:nvPr/>
          </p:nvSpPr>
          <p:spPr>
            <a:xfrm>
              <a:off x="2115000" y="2587680"/>
              <a:ext cx="129600" cy="263880"/>
            </a:xfrm>
            <a:custGeom>
              <a:avLst/>
              <a:gdLst/>
              <a:ahLst/>
              <a:rect l="l" t="t" r="r" b="b"/>
              <a:pathLst>
                <a:path w="6553" h="13268">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w="0">
              <a:noFill/>
            </a:ln>
          </p:spPr>
          <p:style>
            <a:lnRef idx="0"/>
            <a:fillRef idx="0"/>
            <a:effectRef idx="0"/>
            <a:fontRef idx="minor"/>
          </p:style>
        </p:sp>
        <p:sp>
          <p:nvSpPr>
            <p:cNvPr id="1269" name="Google Shape;1854;p35"/>
            <p:cNvSpPr/>
            <p:nvPr/>
          </p:nvSpPr>
          <p:spPr>
            <a:xfrm>
              <a:off x="1195920" y="4763160"/>
              <a:ext cx="1999440" cy="371520"/>
            </a:xfrm>
            <a:custGeom>
              <a:avLst/>
              <a:gdLst/>
              <a:ahLst/>
              <a:rect l="l" t="t" r="r" b="b"/>
              <a:pathLst>
                <a:path w="100035" h="1864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w="0">
              <a:noFill/>
            </a:ln>
          </p:spPr>
          <p:style>
            <a:lnRef idx="0"/>
            <a:fillRef idx="0"/>
            <a:effectRef idx="0"/>
            <a:fontRef idx="minor"/>
          </p:style>
        </p:sp>
        <p:sp>
          <p:nvSpPr>
            <p:cNvPr id="1270" name="Google Shape;1855;p35"/>
            <p:cNvSpPr/>
            <p:nvPr/>
          </p:nvSpPr>
          <p:spPr>
            <a:xfrm>
              <a:off x="1189440" y="4756680"/>
              <a:ext cx="2013120" cy="385200"/>
            </a:xfrm>
            <a:custGeom>
              <a:avLst/>
              <a:gdLst/>
              <a:ahLst/>
              <a:rect l="l" t="t" r="r" b="b"/>
              <a:pathLst>
                <a:path w="100726" h="19332">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w="0">
              <a:noFill/>
            </a:ln>
          </p:spPr>
          <p:style>
            <a:lnRef idx="0"/>
            <a:fillRef idx="0"/>
            <a:effectRef idx="0"/>
            <a:fontRef idx="minor"/>
          </p:style>
        </p:sp>
        <p:sp>
          <p:nvSpPr>
            <p:cNvPr id="1271" name="Google Shape;1856;p35"/>
            <p:cNvSpPr/>
            <p:nvPr/>
          </p:nvSpPr>
          <p:spPr>
            <a:xfrm>
              <a:off x="1206000" y="3074400"/>
              <a:ext cx="1123560" cy="1872000"/>
            </a:xfrm>
            <a:custGeom>
              <a:avLst/>
              <a:gdLst/>
              <a:ahLst/>
              <a:rect l="l" t="t" r="r" b="b"/>
              <a:pathLst>
                <a:path w="56244" h="9366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w="0">
              <a:noFill/>
            </a:ln>
          </p:spPr>
          <p:style>
            <a:lnRef idx="0"/>
            <a:fillRef idx="0"/>
            <a:effectRef idx="0"/>
            <a:fontRef idx="minor"/>
          </p:style>
        </p:sp>
        <p:sp>
          <p:nvSpPr>
            <p:cNvPr id="1272" name="Google Shape;1857;p35"/>
            <p:cNvSpPr/>
            <p:nvPr/>
          </p:nvSpPr>
          <p:spPr>
            <a:xfrm>
              <a:off x="1232640" y="3106080"/>
              <a:ext cx="1010160" cy="1833120"/>
            </a:xfrm>
            <a:custGeom>
              <a:avLst/>
              <a:gdLst/>
              <a:ahLst/>
              <a:rect l="l" t="t" r="r" b="b"/>
              <a:pathLst>
                <a:path w="50587" h="91733">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a:solidFill>
                <a:srgbClr val="494949"/>
              </a:solidFill>
              <a:round/>
            </a:ln>
          </p:spPr>
          <p:style>
            <a:lnRef idx="0"/>
            <a:fillRef idx="0"/>
            <a:effectRef idx="0"/>
            <a:fontRef idx="minor"/>
          </p:style>
        </p:sp>
        <p:sp>
          <p:nvSpPr>
            <p:cNvPr id="1273" name="Google Shape;1858;p35"/>
            <p:cNvSpPr/>
            <p:nvPr/>
          </p:nvSpPr>
          <p:spPr>
            <a:xfrm>
              <a:off x="1576080" y="3612240"/>
              <a:ext cx="150120" cy="393840"/>
            </a:xfrm>
            <a:custGeom>
              <a:avLst/>
              <a:gdLst/>
              <a:ahLst/>
              <a:rect l="l" t="t" r="r" b="b"/>
              <a:pathLst>
                <a:path w="7570" h="19769">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w="0">
              <a:noFill/>
            </a:ln>
          </p:spPr>
          <p:style>
            <a:lnRef idx="0"/>
            <a:fillRef idx="0"/>
            <a:effectRef idx="0"/>
            <a:fontRef idx="minor"/>
          </p:style>
        </p:sp>
        <p:sp>
          <p:nvSpPr>
            <p:cNvPr id="1274" name="Google Shape;1859;p35"/>
            <p:cNvSpPr/>
            <p:nvPr/>
          </p:nvSpPr>
          <p:spPr>
            <a:xfrm>
              <a:off x="1913040" y="4002480"/>
              <a:ext cx="158040" cy="160560"/>
            </a:xfrm>
            <a:custGeom>
              <a:avLst/>
              <a:gdLst/>
              <a:ahLst/>
              <a:rect l="l" t="t" r="r" b="b"/>
              <a:pathLst>
                <a:path w="7978" h="8104">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w="0">
              <a:noFill/>
            </a:ln>
          </p:spPr>
          <p:style>
            <a:lnRef idx="0"/>
            <a:fillRef idx="0"/>
            <a:effectRef idx="0"/>
            <a:fontRef idx="minor"/>
          </p:style>
        </p:sp>
        <p:sp>
          <p:nvSpPr>
            <p:cNvPr id="1275" name="Google Shape;1860;p35"/>
            <p:cNvSpPr/>
            <p:nvPr/>
          </p:nvSpPr>
          <p:spPr>
            <a:xfrm>
              <a:off x="1816200" y="4170960"/>
              <a:ext cx="267120" cy="38880"/>
            </a:xfrm>
            <a:custGeom>
              <a:avLst/>
              <a:gdLst/>
              <a:ahLst/>
              <a:rect l="l" t="t" r="r" b="b"/>
              <a:pathLst>
                <a:path w="13431" h="202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w="0">
              <a:noFill/>
            </a:ln>
          </p:spPr>
          <p:style>
            <a:lnRef idx="0"/>
            <a:fillRef idx="0"/>
            <a:effectRef idx="0"/>
            <a:fontRef idx="minor"/>
          </p:style>
        </p:sp>
        <p:sp>
          <p:nvSpPr>
            <p:cNvPr id="1276" name="Google Shape;1861;p35"/>
            <p:cNvSpPr/>
            <p:nvPr/>
          </p:nvSpPr>
          <p:spPr>
            <a:xfrm>
              <a:off x="1776600" y="4669200"/>
              <a:ext cx="383760" cy="281520"/>
            </a:xfrm>
            <a:custGeom>
              <a:avLst/>
              <a:gdLst/>
              <a:ahLst/>
              <a:rect l="l" t="t" r="r" b="b"/>
              <a:pathLst>
                <a:path w="19251" h="14145">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w="0">
              <a:noFill/>
            </a:ln>
          </p:spPr>
          <p:style>
            <a:lnRef idx="0"/>
            <a:fillRef idx="0"/>
            <a:effectRef idx="0"/>
            <a:fontRef idx="minor"/>
          </p:style>
        </p:sp>
        <p:sp>
          <p:nvSpPr>
            <p:cNvPr id="1277" name="Google Shape;1862;p35"/>
            <p:cNvSpPr/>
            <p:nvPr/>
          </p:nvSpPr>
          <p:spPr>
            <a:xfrm>
              <a:off x="1218960" y="3067560"/>
              <a:ext cx="1107000" cy="1885680"/>
            </a:xfrm>
            <a:custGeom>
              <a:avLst/>
              <a:gdLst/>
              <a:ahLst/>
              <a:rect l="l" t="t" r="r" b="b"/>
              <a:pathLst>
                <a:path w="55430" h="94354">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w="0">
              <a:noFill/>
            </a:ln>
          </p:spPr>
          <p:style>
            <a:lnRef idx="0"/>
            <a:fillRef idx="0"/>
            <a:effectRef idx="0"/>
            <a:fontRef idx="minor"/>
          </p:style>
        </p:sp>
        <p:sp>
          <p:nvSpPr>
            <p:cNvPr id="1278" name="Google Shape;1863;p35"/>
            <p:cNvSpPr/>
            <p:nvPr/>
          </p:nvSpPr>
          <p:spPr>
            <a:xfrm>
              <a:off x="1716840" y="2983320"/>
              <a:ext cx="578160" cy="375480"/>
            </a:xfrm>
            <a:custGeom>
              <a:avLst/>
              <a:gdLst/>
              <a:ahLst/>
              <a:rect l="l" t="t" r="r" b="b"/>
              <a:pathLst>
                <a:path w="28978" h="1884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w="0">
              <a:noFill/>
            </a:ln>
          </p:spPr>
          <p:style>
            <a:lnRef idx="0"/>
            <a:fillRef idx="0"/>
            <a:effectRef idx="0"/>
            <a:fontRef idx="minor"/>
          </p:style>
        </p:sp>
        <p:sp>
          <p:nvSpPr>
            <p:cNvPr id="1279" name="Google Shape;1864;p35"/>
            <p:cNvSpPr/>
            <p:nvPr/>
          </p:nvSpPr>
          <p:spPr>
            <a:xfrm>
              <a:off x="1716840" y="2983320"/>
              <a:ext cx="424440" cy="250920"/>
            </a:xfrm>
            <a:custGeom>
              <a:avLst/>
              <a:gdLst/>
              <a:ahLst/>
              <a:rect l="l" t="t" r="r" b="b"/>
              <a:pathLst>
                <a:path w="21286" h="12617">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w="0">
              <a:noFill/>
            </a:ln>
          </p:spPr>
          <p:style>
            <a:lnRef idx="0"/>
            <a:fillRef idx="0"/>
            <a:effectRef idx="0"/>
            <a:fontRef idx="minor"/>
          </p:style>
        </p:sp>
        <p:sp>
          <p:nvSpPr>
            <p:cNvPr id="1280" name="Google Shape;1865;p35"/>
            <p:cNvSpPr/>
            <p:nvPr/>
          </p:nvSpPr>
          <p:spPr>
            <a:xfrm>
              <a:off x="1709640" y="2976480"/>
              <a:ext cx="592920" cy="389160"/>
            </a:xfrm>
            <a:custGeom>
              <a:avLst/>
              <a:gdLst/>
              <a:ahLst/>
              <a:rect l="l" t="t" r="r" b="b"/>
              <a:pathLst>
                <a:path w="29710" h="19522">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w="0">
              <a:noFill/>
            </a:ln>
          </p:spPr>
          <p:style>
            <a:lnRef idx="0"/>
            <a:fillRef idx="0"/>
            <a:effectRef idx="0"/>
            <a:fontRef idx="minor"/>
          </p:style>
        </p:sp>
        <p:sp>
          <p:nvSpPr>
            <p:cNvPr id="1281" name="Google Shape;1866;p35"/>
            <p:cNvSpPr/>
            <p:nvPr/>
          </p:nvSpPr>
          <p:spPr>
            <a:xfrm>
              <a:off x="3016080" y="4236480"/>
              <a:ext cx="536760" cy="374760"/>
            </a:xfrm>
            <a:custGeom>
              <a:avLst/>
              <a:gdLst/>
              <a:ahLst/>
              <a:rect l="l" t="t" r="r" b="b"/>
              <a:pathLst>
                <a:path w="26902" h="18817">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w="0">
              <a:noFill/>
            </a:ln>
          </p:spPr>
          <p:style>
            <a:lnRef idx="0"/>
            <a:fillRef idx="0"/>
            <a:effectRef idx="0"/>
            <a:fontRef idx="minor"/>
          </p:style>
        </p:sp>
        <p:sp>
          <p:nvSpPr>
            <p:cNvPr id="1282" name="Google Shape;1867;p35"/>
            <p:cNvSpPr/>
            <p:nvPr/>
          </p:nvSpPr>
          <p:spPr>
            <a:xfrm>
              <a:off x="3009600" y="4230000"/>
              <a:ext cx="538200" cy="387720"/>
            </a:xfrm>
            <a:custGeom>
              <a:avLst/>
              <a:gdLst/>
              <a:ahLst/>
              <a:rect l="l" t="t" r="r" b="b"/>
              <a:pathLst>
                <a:path w="26983" h="19454">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w="0">
              <a:noFill/>
            </a:ln>
          </p:spPr>
          <p:style>
            <a:lnRef idx="0"/>
            <a:fillRef idx="0"/>
            <a:effectRef idx="0"/>
            <a:fontRef idx="minor"/>
          </p:style>
        </p:sp>
        <p:sp>
          <p:nvSpPr>
            <p:cNvPr id="1283" name="Google Shape;1868;p35"/>
            <p:cNvSpPr/>
            <p:nvPr/>
          </p:nvSpPr>
          <p:spPr>
            <a:xfrm>
              <a:off x="3294360" y="4280760"/>
              <a:ext cx="168840" cy="79920"/>
            </a:xfrm>
            <a:custGeom>
              <a:avLst/>
              <a:gdLst/>
              <a:ahLst/>
              <a:rect l="l" t="t" r="r" b="b"/>
              <a:pathLst>
                <a:path w="8507" h="4071">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w="0">
              <a:noFill/>
            </a:ln>
          </p:spPr>
          <p:style>
            <a:lnRef idx="0"/>
            <a:fillRef idx="0"/>
            <a:effectRef idx="0"/>
            <a:fontRef idx="minor"/>
          </p:style>
        </p:sp>
        <p:sp>
          <p:nvSpPr>
            <p:cNvPr id="1284" name="Google Shape;1869;p35"/>
            <p:cNvSpPr/>
            <p:nvPr/>
          </p:nvSpPr>
          <p:spPr>
            <a:xfrm>
              <a:off x="3213000" y="4285440"/>
              <a:ext cx="61200" cy="43200"/>
            </a:xfrm>
            <a:custGeom>
              <a:avLst/>
              <a:gdLst/>
              <a:ahLst/>
              <a:rect l="l" t="t" r="r" b="b"/>
              <a:pathLst>
                <a:path w="3134" h="224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w="0">
              <a:noFill/>
            </a:ln>
          </p:spPr>
          <p:style>
            <a:lnRef idx="0"/>
            <a:fillRef idx="0"/>
            <a:effectRef idx="0"/>
            <a:fontRef idx="minor"/>
          </p:style>
        </p:sp>
        <p:sp>
          <p:nvSpPr>
            <p:cNvPr id="1285" name="Google Shape;1870;p35"/>
            <p:cNvSpPr/>
            <p:nvPr/>
          </p:nvSpPr>
          <p:spPr>
            <a:xfrm>
              <a:off x="2433240" y="4226400"/>
              <a:ext cx="471240" cy="284760"/>
            </a:xfrm>
            <a:custGeom>
              <a:avLst/>
              <a:gdLst/>
              <a:ahLst/>
              <a:rect l="l" t="t" r="r" b="b"/>
              <a:pathLst>
                <a:path w="23625" h="1431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w="0">
              <a:noFill/>
            </a:ln>
          </p:spPr>
          <p:style>
            <a:lnRef idx="0"/>
            <a:fillRef idx="0"/>
            <a:effectRef idx="0"/>
            <a:fontRef idx="minor"/>
          </p:style>
        </p:sp>
        <p:sp>
          <p:nvSpPr>
            <p:cNvPr id="1286" name="Google Shape;1871;p35"/>
            <p:cNvSpPr/>
            <p:nvPr/>
          </p:nvSpPr>
          <p:spPr>
            <a:xfrm>
              <a:off x="2436480" y="4219560"/>
              <a:ext cx="462600" cy="298080"/>
            </a:xfrm>
            <a:custGeom>
              <a:avLst/>
              <a:gdLst/>
              <a:ahLst/>
              <a:rect l="l" t="t" r="r" b="b"/>
              <a:pathLst>
                <a:path w="23198" h="14977">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w="0">
              <a:noFill/>
            </a:ln>
          </p:spPr>
          <p:style>
            <a:lnRef idx="0"/>
            <a:fillRef idx="0"/>
            <a:effectRef idx="0"/>
            <a:fontRef idx="minor"/>
          </p:style>
        </p:sp>
        <p:sp>
          <p:nvSpPr>
            <p:cNvPr id="1287" name="Google Shape;1872;p35"/>
            <p:cNvSpPr/>
            <p:nvPr/>
          </p:nvSpPr>
          <p:spPr>
            <a:xfrm>
              <a:off x="2683080" y="4262040"/>
              <a:ext cx="87480" cy="54000"/>
            </a:xfrm>
            <a:custGeom>
              <a:avLst/>
              <a:gdLst/>
              <a:ahLst/>
              <a:rect l="l" t="t" r="r" b="b"/>
              <a:pathLst>
                <a:path w="4437" h="2769">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w="0">
              <a:noFill/>
            </a:ln>
          </p:spPr>
          <p:style>
            <a:lnRef idx="0"/>
            <a:fillRef idx="0"/>
            <a:effectRef idx="0"/>
            <a:fontRef idx="minor"/>
          </p:style>
        </p:sp>
        <p:sp>
          <p:nvSpPr>
            <p:cNvPr id="1288" name="Google Shape;1873;p35"/>
            <p:cNvSpPr/>
            <p:nvPr/>
          </p:nvSpPr>
          <p:spPr>
            <a:xfrm>
              <a:off x="2617200" y="4240800"/>
              <a:ext cx="66960" cy="48600"/>
            </a:xfrm>
            <a:custGeom>
              <a:avLst/>
              <a:gdLst/>
              <a:ahLst/>
              <a:rect l="l" t="t" r="r" b="b"/>
              <a:pathLst>
                <a:path w="3420" h="2504">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w="0">
              <a:noFill/>
            </a:ln>
          </p:spPr>
          <p:style>
            <a:lnRef idx="0"/>
            <a:fillRef idx="0"/>
            <a:effectRef idx="0"/>
            <a:fontRef idx="minor"/>
          </p:style>
        </p:sp>
        <p:sp>
          <p:nvSpPr>
            <p:cNvPr id="1289" name="Google Shape;1874;p35"/>
            <p:cNvSpPr/>
            <p:nvPr/>
          </p:nvSpPr>
          <p:spPr>
            <a:xfrm>
              <a:off x="1955520" y="3381120"/>
              <a:ext cx="1213920" cy="1641960"/>
            </a:xfrm>
            <a:custGeom>
              <a:avLst/>
              <a:gdLst/>
              <a:ahLst/>
              <a:rect l="l" t="t" r="r" b="b"/>
              <a:pathLst>
                <a:path w="60761" h="82176">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w="0">
              <a:noFill/>
            </a:ln>
          </p:spPr>
          <p:style>
            <a:lnRef idx="0"/>
            <a:fillRef idx="0"/>
            <a:effectRef idx="0"/>
            <a:fontRef idx="minor"/>
          </p:style>
        </p:sp>
        <p:sp>
          <p:nvSpPr>
            <p:cNvPr id="1290" name="Google Shape;1875;p35"/>
            <p:cNvSpPr/>
            <p:nvPr/>
          </p:nvSpPr>
          <p:spPr>
            <a:xfrm>
              <a:off x="1970280" y="3422520"/>
              <a:ext cx="1190880" cy="1600560"/>
            </a:xfrm>
            <a:custGeom>
              <a:avLst/>
              <a:gdLst/>
              <a:ahLst/>
              <a:rect l="l" t="t" r="r" b="b"/>
              <a:pathLst>
                <a:path w="59622" h="80093">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a:solidFill>
                <a:srgbClr val="494949"/>
              </a:solidFill>
              <a:round/>
            </a:ln>
          </p:spPr>
          <p:style>
            <a:lnRef idx="0"/>
            <a:fillRef idx="0"/>
            <a:effectRef idx="0"/>
            <a:fontRef idx="minor"/>
          </p:style>
        </p:sp>
        <p:sp>
          <p:nvSpPr>
            <p:cNvPr id="1291" name="Google Shape;1876;p35"/>
            <p:cNvSpPr/>
            <p:nvPr/>
          </p:nvSpPr>
          <p:spPr>
            <a:xfrm>
              <a:off x="1963800" y="3374280"/>
              <a:ext cx="1200600" cy="1656360"/>
            </a:xfrm>
            <a:custGeom>
              <a:avLst/>
              <a:gdLst/>
              <a:ahLst/>
              <a:rect l="l" t="t" r="r" b="b"/>
              <a:pathLst>
                <a:path w="60110" h="82881">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w="0">
              <a:noFill/>
            </a:ln>
          </p:spPr>
          <p:style>
            <a:lnRef idx="0"/>
            <a:fillRef idx="0"/>
            <a:effectRef idx="0"/>
            <a:fontRef idx="minor"/>
          </p:style>
        </p:sp>
        <p:sp>
          <p:nvSpPr>
            <p:cNvPr id="1292" name="Google Shape;1877;p35"/>
            <p:cNvSpPr/>
            <p:nvPr/>
          </p:nvSpPr>
          <p:spPr>
            <a:xfrm>
              <a:off x="2969640" y="4479840"/>
              <a:ext cx="138600" cy="185040"/>
            </a:xfrm>
            <a:custGeom>
              <a:avLst/>
              <a:gdLst/>
              <a:ahLst/>
              <a:rect l="l" t="t" r="r" b="b"/>
              <a:pathLst>
                <a:path w="7001" h="9329">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w="0">
              <a:noFill/>
            </a:ln>
          </p:spPr>
          <p:style>
            <a:lnRef idx="0"/>
            <a:fillRef idx="0"/>
            <a:effectRef idx="0"/>
            <a:fontRef idx="minor"/>
          </p:style>
        </p:sp>
        <p:sp>
          <p:nvSpPr>
            <p:cNvPr id="1293" name="Google Shape;1878;p35"/>
            <p:cNvSpPr/>
            <p:nvPr/>
          </p:nvSpPr>
          <p:spPr>
            <a:xfrm>
              <a:off x="707760" y="3016080"/>
              <a:ext cx="1048680" cy="2118240"/>
            </a:xfrm>
            <a:custGeom>
              <a:avLst/>
              <a:gdLst/>
              <a:ahLst/>
              <a:rect l="l" t="t" r="r" b="b"/>
              <a:pathLst>
                <a:path w="52500" h="105991">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w="0">
              <a:noFill/>
            </a:ln>
          </p:spPr>
          <p:style>
            <a:lnRef idx="0"/>
            <a:fillRef idx="0"/>
            <a:effectRef idx="0"/>
            <a:fontRef idx="minor"/>
          </p:style>
        </p:sp>
        <p:sp>
          <p:nvSpPr>
            <p:cNvPr id="1294" name="Google Shape;1879;p35"/>
            <p:cNvSpPr/>
            <p:nvPr/>
          </p:nvSpPr>
          <p:spPr>
            <a:xfrm>
              <a:off x="700560" y="3009960"/>
              <a:ext cx="1063080" cy="2131920"/>
            </a:xfrm>
            <a:custGeom>
              <a:avLst/>
              <a:gdLst/>
              <a:ahLst/>
              <a:rect l="l" t="t" r="r" b="b"/>
              <a:pathLst>
                <a:path w="53232" h="106668">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w="0">
              <a:noFill/>
            </a:ln>
          </p:spPr>
          <p:style>
            <a:lnRef idx="0"/>
            <a:fillRef idx="0"/>
            <a:effectRef idx="0"/>
            <a:fontRef idx="minor"/>
          </p:style>
        </p:sp>
        <p:sp>
          <p:nvSpPr>
            <p:cNvPr id="1295" name="Google Shape;1880;p35"/>
            <p:cNvSpPr/>
            <p:nvPr/>
          </p:nvSpPr>
          <p:spPr>
            <a:xfrm>
              <a:off x="307440" y="2989080"/>
              <a:ext cx="1388880" cy="2145600"/>
            </a:xfrm>
            <a:custGeom>
              <a:avLst/>
              <a:gdLst/>
              <a:ahLst/>
              <a:rect l="l" t="t" r="r" b="b"/>
              <a:pathLst>
                <a:path w="69512" h="107351">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w="0">
              <a:noFill/>
            </a:ln>
          </p:spPr>
          <p:style>
            <a:lnRef idx="0"/>
            <a:fillRef idx="0"/>
            <a:effectRef idx="0"/>
            <a:fontRef idx="minor"/>
          </p:style>
        </p:sp>
        <p:sp>
          <p:nvSpPr>
            <p:cNvPr id="1296" name="Google Shape;1881;p35"/>
            <p:cNvSpPr/>
            <p:nvPr/>
          </p:nvSpPr>
          <p:spPr>
            <a:xfrm>
              <a:off x="303120" y="2982240"/>
              <a:ext cx="1399320" cy="2159640"/>
            </a:xfrm>
            <a:custGeom>
              <a:avLst/>
              <a:gdLst/>
              <a:ahLst/>
              <a:rect l="l" t="t" r="r" b="b"/>
              <a:pathLst>
                <a:path w="70040" h="108052">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w="0">
              <a:noFill/>
            </a:ln>
          </p:spPr>
          <p:style>
            <a:lnRef idx="0"/>
            <a:fillRef idx="0"/>
            <a:effectRef idx="0"/>
            <a:fontRef idx="minor"/>
          </p:style>
        </p:sp>
        <p:sp>
          <p:nvSpPr>
            <p:cNvPr id="1297" name="Google Shape;1882;p35"/>
            <p:cNvSpPr/>
            <p:nvPr/>
          </p:nvSpPr>
          <p:spPr>
            <a:xfrm>
              <a:off x="748440" y="5136120"/>
              <a:ext cx="4890240" cy="360"/>
            </a:xfrm>
            <a:custGeom>
              <a:avLst/>
              <a:gdLst/>
              <a:ahLst/>
              <a:rect l="l" t="t" r="r" b="b"/>
              <a:pathLst>
                <a:path w="244590" h="1">
                  <a:moveTo>
                    <a:pt x="0" y="0"/>
                  </a:moveTo>
                  <a:lnTo>
                    <a:pt x="244590" y="0"/>
                  </a:lnTo>
                </a:path>
              </a:pathLst>
            </a:custGeom>
            <a:solidFill>
              <a:schemeClr val="lt1"/>
            </a:solidFill>
            <a:ln w="0">
              <a:noFill/>
            </a:ln>
          </p:spPr>
          <p:style>
            <a:lnRef idx="0"/>
            <a:fillRef idx="0"/>
            <a:effectRef idx="0"/>
            <a:fontRef idx="minor"/>
          </p:style>
        </p:sp>
        <p:sp>
          <p:nvSpPr>
            <p:cNvPr id="1298" name="Google Shape;1883;p35"/>
            <p:cNvSpPr/>
            <p:nvPr/>
          </p:nvSpPr>
          <p:spPr>
            <a:xfrm>
              <a:off x="741240" y="5129640"/>
              <a:ext cx="4904280" cy="12600"/>
            </a:xfrm>
            <a:custGeom>
              <a:avLst/>
              <a:gdLst/>
              <a:ahLst/>
              <a:rect l="l" t="t" r="r" b="b"/>
              <a:pathLst>
                <a:path w="245282" h="693">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w="0">
              <a:noFill/>
            </a:ln>
          </p:spPr>
          <p:style>
            <a:lnRef idx="0"/>
            <a:fillRef idx="0"/>
            <a:effectRef idx="0"/>
            <a:fontRef idx="minor"/>
          </p:style>
        </p:sp>
      </p:grpSp>
      <p:sp>
        <p:nvSpPr>
          <p:cNvPr id="1299" name="PlaceHolder 1"/>
          <p:cNvSpPr>
            <a:spLocks noGrp="1"/>
          </p:cNvSpPr>
          <p:nvPr>
            <p:ph type="title"/>
          </p:nvPr>
        </p:nvSpPr>
        <p:spPr>
          <a:xfrm>
            <a:off x="5400000" y="1080000"/>
            <a:ext cx="3494160" cy="3098880"/>
          </a:xfrm>
          <a:prstGeom prst="rect">
            <a:avLst/>
          </a:prstGeom>
          <a:noFill/>
          <a:ln w="0">
            <a:noFill/>
          </a:ln>
        </p:spPr>
        <p:txBody>
          <a:bodyPr lIns="0" rIns="0" tIns="91440" bIns="91440" anchor="b">
            <a:noAutofit/>
          </a:bodyPr>
          <a:p>
            <a:pPr algn="ctr">
              <a:lnSpc>
                <a:spcPct val="100000"/>
              </a:lnSpc>
              <a:buNone/>
              <a:tabLst>
                <a:tab algn="l" pos="0"/>
              </a:tabLst>
            </a:pPr>
            <a:r>
              <a:rPr b="0" lang="en" sz="5000" spc="-1" strike="noStrike">
                <a:solidFill>
                  <a:srgbClr val="494949"/>
                </a:solidFill>
                <a:latin typeface="Fjalla One"/>
                <a:ea typeface="Fjalla One"/>
              </a:rPr>
              <a:t>Online Fraud Detection</a:t>
            </a:r>
            <a:endParaRPr b="0" lang="en-IN" sz="5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5" name="Google Shape;3009;p53"/>
          <p:cNvSpPr/>
          <p:nvPr/>
        </p:nvSpPr>
        <p:spPr>
          <a:xfrm>
            <a:off x="1183680" y="1040040"/>
            <a:ext cx="2472480" cy="1017720"/>
          </a:xfrm>
          <a:prstGeom prst="roundRect">
            <a:avLst>
              <a:gd name="adj" fmla="val 16667"/>
            </a:avLst>
          </a:prstGeom>
          <a:noFill/>
          <a:ln w="28575">
            <a:solidFill>
              <a:srgbClr val="ab8fdc"/>
            </a:solidFill>
            <a:round/>
          </a:ln>
        </p:spPr>
        <p:style>
          <a:lnRef idx="0"/>
          <a:fillRef idx="0"/>
          <a:effectRef idx="0"/>
          <a:fontRef idx="minor"/>
        </p:style>
      </p:sp>
      <p:sp>
        <p:nvSpPr>
          <p:cNvPr id="1896" name="Google Shape;3010;p53"/>
          <p:cNvSpPr/>
          <p:nvPr/>
        </p:nvSpPr>
        <p:spPr>
          <a:xfrm>
            <a:off x="1183680" y="2314800"/>
            <a:ext cx="2472480" cy="1017720"/>
          </a:xfrm>
          <a:prstGeom prst="roundRect">
            <a:avLst>
              <a:gd name="adj" fmla="val 16667"/>
            </a:avLst>
          </a:prstGeom>
          <a:noFill/>
          <a:ln w="28575">
            <a:solidFill>
              <a:srgbClr val="ab8fdc"/>
            </a:solidFill>
            <a:round/>
          </a:ln>
        </p:spPr>
        <p:style>
          <a:lnRef idx="0"/>
          <a:fillRef idx="0"/>
          <a:effectRef idx="0"/>
          <a:fontRef idx="minor"/>
        </p:style>
      </p:sp>
      <p:sp>
        <p:nvSpPr>
          <p:cNvPr id="1897" name="Google Shape;3011;p53"/>
          <p:cNvSpPr/>
          <p:nvPr/>
        </p:nvSpPr>
        <p:spPr>
          <a:xfrm>
            <a:off x="1183680" y="3592800"/>
            <a:ext cx="2472480" cy="1017720"/>
          </a:xfrm>
          <a:prstGeom prst="roundRect">
            <a:avLst>
              <a:gd name="adj" fmla="val 16667"/>
            </a:avLst>
          </a:prstGeom>
          <a:noFill/>
          <a:ln w="28575">
            <a:solidFill>
              <a:srgbClr val="ab8fdc"/>
            </a:solidFill>
            <a:round/>
          </a:ln>
        </p:spPr>
        <p:style>
          <a:lnRef idx="0"/>
          <a:fillRef idx="0"/>
          <a:effectRef idx="0"/>
          <a:fontRef idx="minor"/>
        </p:style>
      </p:sp>
      <p:sp>
        <p:nvSpPr>
          <p:cNvPr id="1898" name="PlaceHolder 1"/>
          <p:cNvSpPr>
            <a:spLocks noGrp="1"/>
          </p:cNvSpPr>
          <p:nvPr>
            <p:ph type="title"/>
          </p:nvPr>
        </p:nvSpPr>
        <p:spPr>
          <a:xfrm>
            <a:off x="2962800" y="338400"/>
            <a:ext cx="3217320" cy="571320"/>
          </a:xfrm>
          <a:prstGeom prst="rect">
            <a:avLst/>
          </a:prstGeom>
          <a:noFill/>
          <a:ln w="0">
            <a:noFill/>
          </a:ln>
        </p:spPr>
        <p:txBody>
          <a:bodyPr lIns="90000" rIns="90000" tIns="91440" bIns="91440" anchor="t">
            <a:noAutofit/>
          </a:bodyPr>
          <a:p>
            <a:pPr algn="ctr">
              <a:lnSpc>
                <a:spcPct val="100000"/>
              </a:lnSpc>
              <a:buNone/>
              <a:tabLst>
                <a:tab algn="l" pos="0"/>
              </a:tabLst>
            </a:pPr>
            <a:r>
              <a:rPr b="0" lang="en" sz="2800" spc="-1" strike="noStrike">
                <a:solidFill>
                  <a:srgbClr val="494949"/>
                </a:solidFill>
                <a:latin typeface="Fjalla One"/>
                <a:ea typeface="Fjalla One"/>
              </a:rPr>
              <a:t>Requirement Analysis </a:t>
            </a:r>
            <a:endParaRPr b="0" lang="en-IN" sz="2800" spc="-1" strike="noStrike">
              <a:latin typeface="Arial"/>
            </a:endParaRPr>
          </a:p>
        </p:txBody>
      </p:sp>
      <p:sp>
        <p:nvSpPr>
          <p:cNvPr id="1899" name="PlaceHolder 2"/>
          <p:cNvSpPr>
            <a:spLocks noGrp="1"/>
          </p:cNvSpPr>
          <p:nvPr>
            <p:ph type="subTitle"/>
          </p:nvPr>
        </p:nvSpPr>
        <p:spPr>
          <a:xfrm>
            <a:off x="1352160" y="1226160"/>
            <a:ext cx="2182680" cy="455760"/>
          </a:xfrm>
          <a:prstGeom prst="rect">
            <a:avLst/>
          </a:prstGeom>
          <a:noFill/>
          <a:ln w="0">
            <a:noFill/>
          </a:ln>
        </p:spPr>
        <p:txBody>
          <a:bodyPr lIns="0" rIns="0" tIns="91440" bIns="91440" anchor="t">
            <a:noAutofit/>
          </a:bodyPr>
          <a:p>
            <a:pPr>
              <a:lnSpc>
                <a:spcPct val="100000"/>
              </a:lnSpc>
              <a:buNone/>
            </a:pPr>
            <a:r>
              <a:rPr b="0" lang="en-IN" sz="1800" spc="-1" strike="noStrike">
                <a:solidFill>
                  <a:srgbClr val="ab8fdc"/>
                </a:solidFill>
                <a:latin typeface="Barlow Semi Condensed Medium"/>
                <a:ea typeface="Barlow Semi Condensed Medium"/>
              </a:rPr>
              <a:t>Exploratory Data Analysis(EDA) </a:t>
            </a:r>
            <a:endParaRPr b="0" lang="en-IN" sz="1800" spc="-1" strike="noStrike">
              <a:latin typeface="Arial"/>
            </a:endParaRPr>
          </a:p>
        </p:txBody>
      </p:sp>
      <p:sp>
        <p:nvSpPr>
          <p:cNvPr id="1900" name="PlaceHolder 3"/>
          <p:cNvSpPr>
            <a:spLocks noGrp="1"/>
          </p:cNvSpPr>
          <p:nvPr>
            <p:ph type="subTitle"/>
          </p:nvPr>
        </p:nvSpPr>
        <p:spPr>
          <a:xfrm>
            <a:off x="1376640" y="2594520"/>
            <a:ext cx="2182680" cy="455760"/>
          </a:xfrm>
          <a:prstGeom prst="rect">
            <a:avLst/>
          </a:prstGeom>
          <a:noFill/>
          <a:ln w="0">
            <a:noFill/>
          </a:ln>
        </p:spPr>
        <p:txBody>
          <a:bodyPr lIns="0" rIns="0" tIns="91440" bIns="91440" anchor="t">
            <a:noAutofit/>
          </a:bodyPr>
          <a:p>
            <a:pPr>
              <a:lnSpc>
                <a:spcPct val="100000"/>
              </a:lnSpc>
              <a:buNone/>
              <a:tabLst>
                <a:tab algn="l" pos="0"/>
              </a:tabLst>
            </a:pPr>
            <a:r>
              <a:rPr b="0" lang="en-IN" sz="1800" spc="-1" strike="noStrike">
                <a:solidFill>
                  <a:srgbClr val="ab8fdc"/>
                </a:solidFill>
                <a:latin typeface="Barlow Semi Condensed Medium"/>
                <a:ea typeface="Barlow Semi Condensed Medium"/>
              </a:rPr>
              <a:t>Python || HTML CSS</a:t>
            </a:r>
            <a:endParaRPr b="0" lang="en-IN" sz="1800" spc="-1" strike="noStrike">
              <a:latin typeface="Arial"/>
            </a:endParaRPr>
          </a:p>
        </p:txBody>
      </p:sp>
      <p:sp>
        <p:nvSpPr>
          <p:cNvPr id="1901" name="PlaceHolder 4"/>
          <p:cNvSpPr>
            <a:spLocks noGrp="1"/>
          </p:cNvSpPr>
          <p:nvPr>
            <p:ph type="subTitle"/>
          </p:nvPr>
        </p:nvSpPr>
        <p:spPr>
          <a:xfrm>
            <a:off x="1360440" y="3684240"/>
            <a:ext cx="2182680" cy="455760"/>
          </a:xfrm>
          <a:prstGeom prst="rect">
            <a:avLst/>
          </a:prstGeom>
          <a:noFill/>
          <a:ln w="0">
            <a:noFill/>
          </a:ln>
        </p:spPr>
        <p:txBody>
          <a:bodyPr lIns="0" rIns="0" tIns="91440" bIns="91440" anchor="t">
            <a:noAutofit/>
          </a:bodyPr>
          <a:p>
            <a:pPr>
              <a:lnSpc>
                <a:spcPct val="100000"/>
              </a:lnSpc>
              <a:buNone/>
              <a:tabLst>
                <a:tab algn="l" pos="0"/>
              </a:tabLst>
            </a:pPr>
            <a:r>
              <a:rPr b="0" lang="en" sz="1800" spc="-1" strike="noStrike">
                <a:solidFill>
                  <a:srgbClr val="ab8fdc"/>
                </a:solidFill>
                <a:latin typeface="Barlow Semi Condensed Medium"/>
                <a:ea typeface="Barlow Semi Condensed Medium"/>
              </a:rPr>
              <a:t>Machine Learning Techniques</a:t>
            </a:r>
            <a:endParaRPr b="0" lang="en-IN" sz="1800" spc="-1" strike="noStrike">
              <a:latin typeface="Arial"/>
            </a:endParaRPr>
          </a:p>
        </p:txBody>
      </p:sp>
      <p:grpSp>
        <p:nvGrpSpPr>
          <p:cNvPr id="1902" name="Google Shape;3019;p53"/>
          <p:cNvGrpSpPr/>
          <p:nvPr/>
        </p:nvGrpSpPr>
        <p:grpSpPr>
          <a:xfrm>
            <a:off x="3789720" y="1086840"/>
            <a:ext cx="4251960" cy="3499920"/>
            <a:chOff x="3789720" y="1086840"/>
            <a:chExt cx="4251960" cy="3499920"/>
          </a:xfrm>
        </p:grpSpPr>
        <p:sp>
          <p:nvSpPr>
            <p:cNvPr id="1903" name="Google Shape;3020;p53"/>
            <p:cNvSpPr/>
            <p:nvPr/>
          </p:nvSpPr>
          <p:spPr>
            <a:xfrm>
              <a:off x="3789720" y="1086840"/>
              <a:ext cx="4251960" cy="3499920"/>
            </a:xfrm>
            <a:custGeom>
              <a:avLst/>
              <a:gdLst/>
              <a:ahLst/>
              <a:rect l="l" t="t" r="r" b="b"/>
              <a:pathLst>
                <a:path w="246817" h="203184">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w="0">
              <a:noFill/>
            </a:ln>
          </p:spPr>
          <p:style>
            <a:lnRef idx="0"/>
            <a:fillRef idx="0"/>
            <a:effectRef idx="0"/>
            <a:fontRef idx="minor"/>
          </p:style>
        </p:sp>
        <p:sp>
          <p:nvSpPr>
            <p:cNvPr id="1904" name="Google Shape;3021;p53"/>
            <p:cNvSpPr/>
            <p:nvPr/>
          </p:nvSpPr>
          <p:spPr>
            <a:xfrm>
              <a:off x="3974040" y="1086840"/>
              <a:ext cx="3935880" cy="3499920"/>
            </a:xfrm>
            <a:custGeom>
              <a:avLst/>
              <a:gdLst/>
              <a:ahLst/>
              <a:rect l="l" t="t" r="r" b="b"/>
              <a:pathLst>
                <a:path w="228479" h="203192">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w="0">
              <a:noFill/>
            </a:ln>
          </p:spPr>
          <p:style>
            <a:lnRef idx="0"/>
            <a:fillRef idx="0"/>
            <a:effectRef idx="0"/>
            <a:fontRef idx="minor"/>
          </p:style>
        </p:sp>
        <p:sp>
          <p:nvSpPr>
            <p:cNvPr id="1905" name="Google Shape;3022;p53"/>
            <p:cNvSpPr/>
            <p:nvPr/>
          </p:nvSpPr>
          <p:spPr>
            <a:xfrm>
              <a:off x="4400280" y="2884680"/>
              <a:ext cx="3073680" cy="1597320"/>
            </a:xfrm>
            <a:custGeom>
              <a:avLst/>
              <a:gdLst/>
              <a:ahLst/>
              <a:rect l="l" t="t" r="r" b="b"/>
              <a:pathLst>
                <a:path w="178458" h="92780">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w="0">
              <a:noFill/>
            </a:ln>
          </p:spPr>
          <p:style>
            <a:lnRef idx="0"/>
            <a:fillRef idx="0"/>
            <a:effectRef idx="0"/>
            <a:fontRef idx="minor"/>
          </p:style>
        </p:sp>
        <p:sp>
          <p:nvSpPr>
            <p:cNvPr id="1906" name="Google Shape;3023;p53"/>
            <p:cNvSpPr/>
            <p:nvPr/>
          </p:nvSpPr>
          <p:spPr>
            <a:xfrm>
              <a:off x="4190040" y="1216080"/>
              <a:ext cx="2813760" cy="1994040"/>
            </a:xfrm>
            <a:custGeom>
              <a:avLst/>
              <a:gdLst/>
              <a:ahLst/>
              <a:rect l="l" t="t" r="r" b="b"/>
              <a:pathLst>
                <a:path w="163374" h="115796">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w="0">
              <a:noFill/>
            </a:ln>
          </p:spPr>
          <p:style>
            <a:lnRef idx="0"/>
            <a:fillRef idx="0"/>
            <a:effectRef idx="0"/>
            <a:fontRef idx="minor"/>
          </p:style>
        </p:sp>
        <p:sp>
          <p:nvSpPr>
            <p:cNvPr id="1907" name="Google Shape;3024;p53"/>
            <p:cNvSpPr/>
            <p:nvPr/>
          </p:nvSpPr>
          <p:spPr>
            <a:xfrm>
              <a:off x="4344840" y="1216080"/>
              <a:ext cx="2658960" cy="1994040"/>
            </a:xfrm>
            <a:custGeom>
              <a:avLst/>
              <a:gdLst/>
              <a:ahLst/>
              <a:rect l="l" t="t" r="r" b="b"/>
              <a:pathLst>
                <a:path w="154390" h="115793">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w="0">
              <a:noFill/>
            </a:ln>
          </p:spPr>
          <p:style>
            <a:lnRef idx="0"/>
            <a:fillRef idx="0"/>
            <a:effectRef idx="0"/>
            <a:fontRef idx="minor"/>
          </p:style>
        </p:sp>
        <p:sp>
          <p:nvSpPr>
            <p:cNvPr id="1908" name="Google Shape;3025;p53"/>
            <p:cNvSpPr/>
            <p:nvPr/>
          </p:nvSpPr>
          <p:spPr>
            <a:xfrm>
              <a:off x="6027840" y="1625760"/>
              <a:ext cx="1721160" cy="1811880"/>
            </a:xfrm>
            <a:custGeom>
              <a:avLst/>
              <a:gdLst/>
              <a:ahLst/>
              <a:rect l="l" t="t" r="r" b="b"/>
              <a:pathLst>
                <a:path w="99969" h="105220">
                  <a:moveTo>
                    <a:pt x="59449" y="0"/>
                  </a:moveTo>
                  <a:lnTo>
                    <a:pt x="0" y="70430"/>
                  </a:lnTo>
                  <a:lnTo>
                    <a:pt x="59375" y="94645"/>
                  </a:lnTo>
                  <a:lnTo>
                    <a:pt x="85366" y="105219"/>
                  </a:lnTo>
                  <a:cubicBezTo>
                    <a:pt x="99969" y="67546"/>
                    <a:pt x="89876" y="26582"/>
                    <a:pt x="59449" y="0"/>
                  </a:cubicBezTo>
                  <a:close/>
                </a:path>
              </a:pathLst>
            </a:custGeom>
            <a:solidFill>
              <a:srgbClr val="ffffff"/>
            </a:solidFill>
            <a:ln w="0">
              <a:noFill/>
            </a:ln>
          </p:spPr>
          <p:style>
            <a:lnRef idx="0"/>
            <a:fillRef idx="0"/>
            <a:effectRef idx="0"/>
            <a:fontRef idx="minor"/>
          </p:style>
        </p:sp>
        <p:sp>
          <p:nvSpPr>
            <p:cNvPr id="1909" name="Google Shape;3026;p53"/>
            <p:cNvSpPr/>
            <p:nvPr/>
          </p:nvSpPr>
          <p:spPr>
            <a:xfrm>
              <a:off x="5789880" y="1569240"/>
              <a:ext cx="412560" cy="9360"/>
            </a:xfrm>
            <a:custGeom>
              <a:avLst/>
              <a:gdLst/>
              <a:ahLst/>
              <a:rect l="l" t="t" r="r" b="b"/>
              <a:pathLst>
                <a:path w="24032" h="629">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w="0">
              <a:noFill/>
            </a:ln>
          </p:spPr>
          <p:style>
            <a:lnRef idx="0"/>
            <a:fillRef idx="0"/>
            <a:effectRef idx="0"/>
            <a:fontRef idx="minor"/>
          </p:style>
        </p:sp>
        <p:sp>
          <p:nvSpPr>
            <p:cNvPr id="1910" name="Google Shape;3027;p53"/>
            <p:cNvSpPr/>
            <p:nvPr/>
          </p:nvSpPr>
          <p:spPr>
            <a:xfrm>
              <a:off x="5789880" y="1638000"/>
              <a:ext cx="412560" cy="9360"/>
            </a:xfrm>
            <a:custGeom>
              <a:avLst/>
              <a:gdLst/>
              <a:ahLst/>
              <a:rect l="l" t="t" r="r" b="b"/>
              <a:pathLst>
                <a:path w="24032" h="630">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w="0">
              <a:noFill/>
            </a:ln>
          </p:spPr>
          <p:style>
            <a:lnRef idx="0"/>
            <a:fillRef idx="0"/>
            <a:effectRef idx="0"/>
            <a:fontRef idx="minor"/>
          </p:style>
        </p:sp>
        <p:sp>
          <p:nvSpPr>
            <p:cNvPr id="1911" name="Google Shape;3028;p53"/>
            <p:cNvSpPr/>
            <p:nvPr/>
          </p:nvSpPr>
          <p:spPr>
            <a:xfrm>
              <a:off x="5789880" y="1706760"/>
              <a:ext cx="412560" cy="9360"/>
            </a:xfrm>
            <a:custGeom>
              <a:avLst/>
              <a:gdLst/>
              <a:ahLst/>
              <a:rect l="l" t="t" r="r" b="b"/>
              <a:pathLst>
                <a:path w="24032" h="630">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w="0">
              <a:noFill/>
            </a:ln>
          </p:spPr>
          <p:style>
            <a:lnRef idx="0"/>
            <a:fillRef idx="0"/>
            <a:effectRef idx="0"/>
            <a:fontRef idx="minor"/>
          </p:style>
        </p:sp>
        <p:sp>
          <p:nvSpPr>
            <p:cNvPr id="1912" name="Google Shape;3029;p53"/>
            <p:cNvSpPr/>
            <p:nvPr/>
          </p:nvSpPr>
          <p:spPr>
            <a:xfrm>
              <a:off x="5789880" y="1775520"/>
              <a:ext cx="412560" cy="8640"/>
            </a:xfrm>
            <a:custGeom>
              <a:avLst/>
              <a:gdLst/>
              <a:ahLst/>
              <a:rect l="l" t="t" r="r" b="b"/>
              <a:pathLst>
                <a:path w="24032" h="593">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w="0">
              <a:noFill/>
            </a:ln>
          </p:spPr>
          <p:style>
            <a:lnRef idx="0"/>
            <a:fillRef idx="0"/>
            <a:effectRef idx="0"/>
            <a:fontRef idx="minor"/>
          </p:style>
        </p:sp>
        <p:sp>
          <p:nvSpPr>
            <p:cNvPr id="1913" name="Google Shape;3030;p53"/>
            <p:cNvSpPr/>
            <p:nvPr/>
          </p:nvSpPr>
          <p:spPr>
            <a:xfrm>
              <a:off x="6150240" y="2513880"/>
              <a:ext cx="412560" cy="9360"/>
            </a:xfrm>
            <a:custGeom>
              <a:avLst/>
              <a:gdLst/>
              <a:ahLst/>
              <a:rect l="l" t="t" r="r" b="b"/>
              <a:pathLst>
                <a:path w="24032" h="630">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w="0">
              <a:noFill/>
            </a:ln>
          </p:spPr>
          <p:style>
            <a:lnRef idx="0"/>
            <a:fillRef idx="0"/>
            <a:effectRef idx="0"/>
            <a:fontRef idx="minor"/>
          </p:style>
        </p:sp>
        <p:sp>
          <p:nvSpPr>
            <p:cNvPr id="1914" name="Google Shape;3031;p53"/>
            <p:cNvSpPr/>
            <p:nvPr/>
          </p:nvSpPr>
          <p:spPr>
            <a:xfrm>
              <a:off x="6150240" y="2582640"/>
              <a:ext cx="412560" cy="8640"/>
            </a:xfrm>
            <a:custGeom>
              <a:avLst/>
              <a:gdLst/>
              <a:ahLst/>
              <a:rect l="l" t="t" r="r" b="b"/>
              <a:pathLst>
                <a:path w="24032" h="592">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w="0">
              <a:noFill/>
            </a:ln>
          </p:spPr>
          <p:style>
            <a:lnRef idx="0"/>
            <a:fillRef idx="0"/>
            <a:effectRef idx="0"/>
            <a:fontRef idx="minor"/>
          </p:style>
        </p:sp>
        <p:sp>
          <p:nvSpPr>
            <p:cNvPr id="1915" name="Google Shape;3032;p53"/>
            <p:cNvSpPr/>
            <p:nvPr/>
          </p:nvSpPr>
          <p:spPr>
            <a:xfrm>
              <a:off x="6150240" y="2651760"/>
              <a:ext cx="412560" cy="8640"/>
            </a:xfrm>
            <a:custGeom>
              <a:avLst/>
              <a:gdLst/>
              <a:ahLst/>
              <a:rect l="l" t="t" r="r" b="b"/>
              <a:pathLst>
                <a:path w="24032" h="592">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w="0">
              <a:noFill/>
            </a:ln>
          </p:spPr>
          <p:style>
            <a:lnRef idx="0"/>
            <a:fillRef idx="0"/>
            <a:effectRef idx="0"/>
            <a:fontRef idx="minor"/>
          </p:style>
        </p:sp>
        <p:sp>
          <p:nvSpPr>
            <p:cNvPr id="1916" name="Google Shape;3033;p53"/>
            <p:cNvSpPr/>
            <p:nvPr/>
          </p:nvSpPr>
          <p:spPr>
            <a:xfrm>
              <a:off x="6150240" y="2719800"/>
              <a:ext cx="412560" cy="9360"/>
            </a:xfrm>
            <a:custGeom>
              <a:avLst/>
              <a:gdLst/>
              <a:ahLst/>
              <a:rect l="l" t="t" r="r" b="b"/>
              <a:pathLst>
                <a:path w="24032" h="629">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w="0">
              <a:noFill/>
            </a:ln>
          </p:spPr>
          <p:style>
            <a:lnRef idx="0"/>
            <a:fillRef idx="0"/>
            <a:effectRef idx="0"/>
            <a:fontRef idx="minor"/>
          </p:style>
        </p:sp>
        <p:sp>
          <p:nvSpPr>
            <p:cNvPr id="1917" name="Google Shape;3034;p53"/>
            <p:cNvSpPr/>
            <p:nvPr/>
          </p:nvSpPr>
          <p:spPr>
            <a:xfrm>
              <a:off x="4853880" y="3407040"/>
              <a:ext cx="412560" cy="8640"/>
            </a:xfrm>
            <a:custGeom>
              <a:avLst/>
              <a:gdLst/>
              <a:ahLst/>
              <a:rect l="l" t="t" r="r" b="b"/>
              <a:pathLst>
                <a:path w="24032" h="593">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w="0">
              <a:noFill/>
            </a:ln>
          </p:spPr>
          <p:style>
            <a:lnRef idx="0"/>
            <a:fillRef idx="0"/>
            <a:effectRef idx="0"/>
            <a:fontRef idx="minor"/>
          </p:style>
        </p:sp>
        <p:sp>
          <p:nvSpPr>
            <p:cNvPr id="1918" name="Google Shape;3035;p53"/>
            <p:cNvSpPr/>
            <p:nvPr/>
          </p:nvSpPr>
          <p:spPr>
            <a:xfrm>
              <a:off x="4853880" y="3475440"/>
              <a:ext cx="412560" cy="9360"/>
            </a:xfrm>
            <a:custGeom>
              <a:avLst/>
              <a:gdLst/>
              <a:ahLst/>
              <a:rect l="l" t="t" r="r" b="b"/>
              <a:pathLst>
                <a:path w="24032" h="629">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w="0">
              <a:noFill/>
            </a:ln>
          </p:spPr>
          <p:style>
            <a:lnRef idx="0"/>
            <a:fillRef idx="0"/>
            <a:effectRef idx="0"/>
            <a:fontRef idx="minor"/>
          </p:style>
        </p:sp>
        <p:sp>
          <p:nvSpPr>
            <p:cNvPr id="1919" name="Google Shape;3036;p53"/>
            <p:cNvSpPr/>
            <p:nvPr/>
          </p:nvSpPr>
          <p:spPr>
            <a:xfrm>
              <a:off x="4853880" y="3544200"/>
              <a:ext cx="412560" cy="9360"/>
            </a:xfrm>
            <a:custGeom>
              <a:avLst/>
              <a:gdLst/>
              <a:ahLst/>
              <a:rect l="l" t="t" r="r" b="b"/>
              <a:pathLst>
                <a:path w="24032" h="629">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w="0">
              <a:noFill/>
            </a:ln>
          </p:spPr>
          <p:style>
            <a:lnRef idx="0"/>
            <a:fillRef idx="0"/>
            <a:effectRef idx="0"/>
            <a:fontRef idx="minor"/>
          </p:style>
        </p:sp>
        <p:sp>
          <p:nvSpPr>
            <p:cNvPr id="1920" name="Google Shape;3037;p53"/>
            <p:cNvSpPr/>
            <p:nvPr/>
          </p:nvSpPr>
          <p:spPr>
            <a:xfrm>
              <a:off x="4853880" y="3612960"/>
              <a:ext cx="412560" cy="9360"/>
            </a:xfrm>
            <a:custGeom>
              <a:avLst/>
              <a:gdLst/>
              <a:ahLst/>
              <a:rect l="l" t="t" r="r" b="b"/>
              <a:pathLst>
                <a:path w="24032" h="629">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w="0">
              <a:noFill/>
            </a:ln>
          </p:spPr>
          <p:style>
            <a:lnRef idx="0"/>
            <a:fillRef idx="0"/>
            <a:effectRef idx="0"/>
            <a:fontRef idx="minor"/>
          </p:style>
        </p:sp>
        <p:sp>
          <p:nvSpPr>
            <p:cNvPr id="1921" name="Google Shape;3038;p53"/>
            <p:cNvSpPr/>
            <p:nvPr/>
          </p:nvSpPr>
          <p:spPr>
            <a:xfrm>
              <a:off x="4909320" y="1704960"/>
              <a:ext cx="784080" cy="885600"/>
            </a:xfrm>
            <a:custGeom>
              <a:avLst/>
              <a:gdLst/>
              <a:ahLst/>
              <a:rect l="l" t="t" r="r" b="b"/>
              <a:pathLst>
                <a:path w="45585" h="51465">
                  <a:moveTo>
                    <a:pt x="34937" y="1"/>
                  </a:moveTo>
                  <a:lnTo>
                    <a:pt x="296" y="3328"/>
                  </a:lnTo>
                  <a:cubicBezTo>
                    <a:pt x="4991" y="31352"/>
                    <a:pt x="0" y="51464"/>
                    <a:pt x="0" y="51464"/>
                  </a:cubicBezTo>
                  <a:lnTo>
                    <a:pt x="45585" y="50207"/>
                  </a:lnTo>
                  <a:cubicBezTo>
                    <a:pt x="39891" y="38302"/>
                    <a:pt x="34937" y="1"/>
                    <a:pt x="34937" y="1"/>
                  </a:cubicBezTo>
                  <a:close/>
                </a:path>
              </a:pathLst>
            </a:custGeom>
            <a:solidFill>
              <a:srgbClr val="ffffff"/>
            </a:solidFill>
            <a:ln w="0">
              <a:noFill/>
            </a:ln>
          </p:spPr>
          <p:style>
            <a:lnRef idx="0"/>
            <a:fillRef idx="0"/>
            <a:effectRef idx="0"/>
            <a:fontRef idx="minor"/>
          </p:style>
        </p:sp>
        <p:sp>
          <p:nvSpPr>
            <p:cNvPr id="1922" name="Google Shape;3039;p53"/>
            <p:cNvSpPr/>
            <p:nvPr/>
          </p:nvSpPr>
          <p:spPr>
            <a:xfrm>
              <a:off x="4935240" y="2007360"/>
              <a:ext cx="714600" cy="463680"/>
            </a:xfrm>
            <a:custGeom>
              <a:avLst/>
              <a:gdLst/>
              <a:ahLst/>
              <a:rect l="l" t="t" r="r" b="b"/>
              <a:pathLst>
                <a:path w="41556" h="26990">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w="0">
              <a:noFill/>
            </a:ln>
          </p:spPr>
          <p:style>
            <a:lnRef idx="0"/>
            <a:fillRef idx="0"/>
            <a:effectRef idx="0"/>
            <a:fontRef idx="minor"/>
          </p:style>
        </p:sp>
        <p:sp>
          <p:nvSpPr>
            <p:cNvPr id="1923" name="Google Shape;3040;p53"/>
            <p:cNvSpPr/>
            <p:nvPr/>
          </p:nvSpPr>
          <p:spPr>
            <a:xfrm>
              <a:off x="4903560" y="1699200"/>
              <a:ext cx="795600" cy="896760"/>
            </a:xfrm>
            <a:custGeom>
              <a:avLst/>
              <a:gdLst/>
              <a:ahLst/>
              <a:rect l="l" t="t" r="r" b="b"/>
              <a:pathLst>
                <a:path w="46251" h="52129">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w="0">
              <a:noFill/>
            </a:ln>
          </p:spPr>
          <p:style>
            <a:lnRef idx="0"/>
            <a:fillRef idx="0"/>
            <a:effectRef idx="0"/>
            <a:fontRef idx="minor"/>
          </p:style>
        </p:sp>
        <p:sp>
          <p:nvSpPr>
            <p:cNvPr id="1924" name="Google Shape;3041;p53"/>
            <p:cNvSpPr/>
            <p:nvPr/>
          </p:nvSpPr>
          <p:spPr>
            <a:xfrm>
              <a:off x="4999680" y="1899720"/>
              <a:ext cx="33480" cy="700200"/>
            </a:xfrm>
            <a:custGeom>
              <a:avLst/>
              <a:gdLst/>
              <a:ahLst/>
              <a:rect l="l" t="t" r="r" b="b"/>
              <a:pathLst>
                <a:path w="2035" h="40719">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w="0">
              <a:noFill/>
            </a:ln>
          </p:spPr>
          <p:style>
            <a:lnRef idx="0"/>
            <a:fillRef idx="0"/>
            <a:effectRef idx="0"/>
            <a:fontRef idx="minor"/>
          </p:style>
        </p:sp>
        <p:sp>
          <p:nvSpPr>
            <p:cNvPr id="1925" name="Google Shape;3042;p53"/>
            <p:cNvSpPr/>
            <p:nvPr/>
          </p:nvSpPr>
          <p:spPr>
            <a:xfrm>
              <a:off x="5072400" y="1913040"/>
              <a:ext cx="43200" cy="679680"/>
            </a:xfrm>
            <a:custGeom>
              <a:avLst/>
              <a:gdLst/>
              <a:ahLst/>
              <a:rect l="l" t="t" r="r" b="b"/>
              <a:pathLst>
                <a:path w="2589" h="39528">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w="0">
              <a:noFill/>
            </a:ln>
          </p:spPr>
          <p:style>
            <a:lnRef idx="0"/>
            <a:fillRef idx="0"/>
            <a:effectRef idx="0"/>
            <a:fontRef idx="minor"/>
          </p:style>
        </p:sp>
        <p:sp>
          <p:nvSpPr>
            <p:cNvPr id="1926" name="Google Shape;3043;p53"/>
            <p:cNvSpPr/>
            <p:nvPr/>
          </p:nvSpPr>
          <p:spPr>
            <a:xfrm>
              <a:off x="5378040" y="1992240"/>
              <a:ext cx="54720" cy="590400"/>
            </a:xfrm>
            <a:custGeom>
              <a:avLst/>
              <a:gdLst/>
              <a:ahLst/>
              <a:rect l="l" t="t" r="r" b="b"/>
              <a:pathLst>
                <a:path w="3254" h="34347">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w="0">
              <a:noFill/>
            </a:ln>
          </p:spPr>
          <p:style>
            <a:lnRef idx="0"/>
            <a:fillRef idx="0"/>
            <a:effectRef idx="0"/>
            <a:fontRef idx="minor"/>
          </p:style>
        </p:sp>
        <p:sp>
          <p:nvSpPr>
            <p:cNvPr id="1927" name="Google Shape;3044;p53"/>
            <p:cNvSpPr/>
            <p:nvPr/>
          </p:nvSpPr>
          <p:spPr>
            <a:xfrm>
              <a:off x="5422680" y="1930320"/>
              <a:ext cx="106920" cy="655920"/>
            </a:xfrm>
            <a:custGeom>
              <a:avLst/>
              <a:gdLst/>
              <a:ahLst/>
              <a:rect l="l" t="t" r="r" b="b"/>
              <a:pathLst>
                <a:path w="6286" h="38146">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w="0">
              <a:noFill/>
            </a:ln>
          </p:spPr>
          <p:style>
            <a:lnRef idx="0"/>
            <a:fillRef idx="0"/>
            <a:effectRef idx="0"/>
            <a:fontRef idx="minor"/>
          </p:style>
        </p:sp>
        <p:sp>
          <p:nvSpPr>
            <p:cNvPr id="1928" name="Google Shape;3045;p53"/>
            <p:cNvSpPr/>
            <p:nvPr/>
          </p:nvSpPr>
          <p:spPr>
            <a:xfrm>
              <a:off x="5467320" y="1837800"/>
              <a:ext cx="175680" cy="741240"/>
            </a:xfrm>
            <a:custGeom>
              <a:avLst/>
              <a:gdLst/>
              <a:ahLst/>
              <a:rect l="l" t="t" r="r" b="b"/>
              <a:pathLst>
                <a:path w="10279" h="43108">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w="0">
              <a:noFill/>
            </a:ln>
          </p:spPr>
          <p:style>
            <a:lnRef idx="0"/>
            <a:fillRef idx="0"/>
            <a:effectRef idx="0"/>
            <a:fontRef idx="minor"/>
          </p:style>
        </p:sp>
        <p:sp>
          <p:nvSpPr>
            <p:cNvPr id="1929" name="Google Shape;3046;p53"/>
            <p:cNvSpPr/>
            <p:nvPr/>
          </p:nvSpPr>
          <p:spPr>
            <a:xfrm>
              <a:off x="4862160" y="1879920"/>
              <a:ext cx="141120" cy="181440"/>
            </a:xfrm>
            <a:custGeom>
              <a:avLst/>
              <a:gdLst/>
              <a:ahLst/>
              <a:rect l="l" t="t" r="r" b="b"/>
              <a:pathLst>
                <a:path w="8282" h="10606">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rgbClr val="ffffff"/>
            </a:solidFill>
            <a:ln w="0">
              <a:noFill/>
            </a:ln>
          </p:spPr>
          <p:style>
            <a:lnRef idx="0"/>
            <a:fillRef idx="0"/>
            <a:effectRef idx="0"/>
            <a:fontRef idx="minor"/>
          </p:style>
        </p:sp>
        <p:sp>
          <p:nvSpPr>
            <p:cNvPr id="1930" name="Google Shape;3047;p53"/>
            <p:cNvSpPr/>
            <p:nvPr/>
          </p:nvSpPr>
          <p:spPr>
            <a:xfrm>
              <a:off x="4885200" y="1885320"/>
              <a:ext cx="108000" cy="170640"/>
            </a:xfrm>
            <a:custGeom>
              <a:avLst/>
              <a:gdLst/>
              <a:ahLst/>
              <a:rect l="l" t="t" r="r" b="b"/>
              <a:pathLst>
                <a:path w="6360" h="9983">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rgbClr val="707070"/>
            </a:solidFill>
            <a:ln w="0">
              <a:noFill/>
            </a:ln>
          </p:spPr>
          <p:style>
            <a:lnRef idx="0"/>
            <a:fillRef idx="0"/>
            <a:effectRef idx="0"/>
            <a:fontRef idx="minor"/>
          </p:style>
        </p:sp>
        <p:sp>
          <p:nvSpPr>
            <p:cNvPr id="1931" name="Google Shape;3048;p53"/>
            <p:cNvSpPr/>
            <p:nvPr/>
          </p:nvSpPr>
          <p:spPr>
            <a:xfrm>
              <a:off x="4902120" y="1926720"/>
              <a:ext cx="74880" cy="70920"/>
            </a:xfrm>
            <a:custGeom>
              <a:avLst/>
              <a:gdLst/>
              <a:ahLst/>
              <a:rect l="l" t="t" r="r" b="b"/>
              <a:pathLst>
                <a:path w="4437" h="4206">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w="0">
              <a:noFill/>
            </a:ln>
          </p:spPr>
          <p:style>
            <a:lnRef idx="0"/>
            <a:fillRef idx="0"/>
            <a:effectRef idx="0"/>
            <a:fontRef idx="minor"/>
          </p:style>
        </p:sp>
        <p:sp>
          <p:nvSpPr>
            <p:cNvPr id="1932" name="Google Shape;3049;p53"/>
            <p:cNvSpPr/>
            <p:nvPr/>
          </p:nvSpPr>
          <p:spPr>
            <a:xfrm>
              <a:off x="4874760" y="1874520"/>
              <a:ext cx="134280" cy="192240"/>
            </a:xfrm>
            <a:custGeom>
              <a:avLst/>
              <a:gdLst/>
              <a:ahLst/>
              <a:rect l="l" t="t" r="r" b="b"/>
              <a:pathLst>
                <a:path w="7876" h="11241">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w="0">
              <a:noFill/>
            </a:ln>
          </p:spPr>
          <p:style>
            <a:lnRef idx="0"/>
            <a:fillRef idx="0"/>
            <a:effectRef idx="0"/>
            <a:fontRef idx="minor"/>
          </p:style>
        </p:sp>
        <p:sp>
          <p:nvSpPr>
            <p:cNvPr id="1933" name="Google Shape;3050;p53"/>
            <p:cNvSpPr/>
            <p:nvPr/>
          </p:nvSpPr>
          <p:spPr>
            <a:xfrm>
              <a:off x="5491440" y="1819080"/>
              <a:ext cx="106200" cy="188280"/>
            </a:xfrm>
            <a:custGeom>
              <a:avLst/>
              <a:gdLst/>
              <a:ahLst/>
              <a:rect l="l" t="t" r="r" b="b"/>
              <a:pathLst>
                <a:path w="6249" h="11003">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rgbClr val="ffffff"/>
            </a:solidFill>
            <a:ln w="0">
              <a:noFill/>
            </a:ln>
          </p:spPr>
          <p:style>
            <a:lnRef idx="0"/>
            <a:fillRef idx="0"/>
            <a:effectRef idx="0"/>
            <a:fontRef idx="minor"/>
          </p:style>
        </p:sp>
        <p:sp>
          <p:nvSpPr>
            <p:cNvPr id="1934" name="Google Shape;3051;p53"/>
            <p:cNvSpPr/>
            <p:nvPr/>
          </p:nvSpPr>
          <p:spPr>
            <a:xfrm>
              <a:off x="5502960" y="1824480"/>
              <a:ext cx="81360" cy="177120"/>
            </a:xfrm>
            <a:custGeom>
              <a:avLst/>
              <a:gdLst/>
              <a:ahLst/>
              <a:rect l="l" t="t" r="r" b="b"/>
              <a:pathLst>
                <a:path w="4807" h="10353">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rgbClr val="707070"/>
            </a:solidFill>
            <a:ln w="0">
              <a:noFill/>
            </a:ln>
          </p:spPr>
          <p:style>
            <a:lnRef idx="0"/>
            <a:fillRef idx="0"/>
            <a:effectRef idx="0"/>
            <a:fontRef idx="minor"/>
          </p:style>
        </p:sp>
        <p:sp>
          <p:nvSpPr>
            <p:cNvPr id="1935" name="Google Shape;3052;p53"/>
            <p:cNvSpPr/>
            <p:nvPr/>
          </p:nvSpPr>
          <p:spPr>
            <a:xfrm>
              <a:off x="5513760" y="1866240"/>
              <a:ext cx="66600" cy="77040"/>
            </a:xfrm>
            <a:custGeom>
              <a:avLst/>
              <a:gdLst/>
              <a:ahLst/>
              <a:rect l="l" t="t" r="r" b="b"/>
              <a:pathLst>
                <a:path w="3957" h="4558">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w="0">
              <a:noFill/>
            </a:ln>
          </p:spPr>
          <p:style>
            <a:lnRef idx="0"/>
            <a:fillRef idx="0"/>
            <a:effectRef idx="0"/>
            <a:fontRef idx="minor"/>
          </p:style>
        </p:sp>
        <p:sp>
          <p:nvSpPr>
            <p:cNvPr id="1936" name="Google Shape;3053;p53"/>
            <p:cNvSpPr/>
            <p:nvPr/>
          </p:nvSpPr>
          <p:spPr>
            <a:xfrm>
              <a:off x="5485680" y="1813680"/>
              <a:ext cx="108720" cy="198720"/>
            </a:xfrm>
            <a:custGeom>
              <a:avLst/>
              <a:gdLst/>
              <a:ahLst/>
              <a:rect l="l" t="t" r="r" b="b"/>
              <a:pathLst>
                <a:path w="6397" h="11610">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w="0">
              <a:noFill/>
            </a:ln>
          </p:spPr>
          <p:style>
            <a:lnRef idx="0"/>
            <a:fillRef idx="0"/>
            <a:effectRef idx="0"/>
            <a:fontRef idx="minor"/>
          </p:style>
        </p:sp>
        <p:sp>
          <p:nvSpPr>
            <p:cNvPr id="1937" name="Google Shape;3054;p53"/>
            <p:cNvSpPr/>
            <p:nvPr/>
          </p:nvSpPr>
          <p:spPr>
            <a:xfrm>
              <a:off x="4653720" y="2126160"/>
              <a:ext cx="1216080" cy="1011600"/>
            </a:xfrm>
            <a:custGeom>
              <a:avLst/>
              <a:gdLst/>
              <a:ahLst/>
              <a:rect l="l" t="t" r="r" b="b"/>
              <a:pathLst>
                <a:path w="70652" h="58784">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rgbClr val="ffffff"/>
            </a:solidFill>
            <a:ln w="0">
              <a:noFill/>
            </a:ln>
          </p:spPr>
          <p:style>
            <a:lnRef idx="0"/>
            <a:fillRef idx="0"/>
            <a:effectRef idx="0"/>
            <a:fontRef idx="minor"/>
          </p:style>
        </p:sp>
        <p:sp>
          <p:nvSpPr>
            <p:cNvPr id="1938" name="Google Shape;3055;p53"/>
            <p:cNvSpPr/>
            <p:nvPr/>
          </p:nvSpPr>
          <p:spPr>
            <a:xfrm>
              <a:off x="4659480" y="2349000"/>
              <a:ext cx="1190520" cy="781560"/>
            </a:xfrm>
            <a:custGeom>
              <a:avLst/>
              <a:gdLst/>
              <a:ahLst/>
              <a:rect l="l" t="t" r="r" b="b"/>
              <a:pathLst>
                <a:path w="69173" h="45438">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rgbClr val="707070"/>
            </a:solidFill>
            <a:ln w="0">
              <a:noFill/>
            </a:ln>
          </p:spPr>
          <p:style>
            <a:lnRef idx="0"/>
            <a:fillRef idx="0"/>
            <a:effectRef idx="0"/>
            <a:fontRef idx="minor"/>
          </p:style>
        </p:sp>
        <p:sp>
          <p:nvSpPr>
            <p:cNvPr id="1939" name="Google Shape;3056;p53"/>
            <p:cNvSpPr/>
            <p:nvPr/>
          </p:nvSpPr>
          <p:spPr>
            <a:xfrm>
              <a:off x="5160960" y="2255400"/>
              <a:ext cx="222840" cy="116280"/>
            </a:xfrm>
            <a:custGeom>
              <a:avLst/>
              <a:gdLst/>
              <a:ahLst/>
              <a:rect l="l" t="t" r="r" b="b"/>
              <a:pathLst>
                <a:path w="13015" h="6841">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rgbClr val="474747"/>
            </a:solidFill>
            <a:ln w="0">
              <a:noFill/>
            </a:ln>
          </p:spPr>
          <p:style>
            <a:lnRef idx="0"/>
            <a:fillRef idx="0"/>
            <a:effectRef idx="0"/>
            <a:fontRef idx="minor"/>
          </p:style>
        </p:sp>
        <p:sp>
          <p:nvSpPr>
            <p:cNvPr id="1940" name="Google Shape;3057;p53"/>
            <p:cNvSpPr/>
            <p:nvPr/>
          </p:nvSpPr>
          <p:spPr>
            <a:xfrm>
              <a:off x="5315040" y="2566080"/>
              <a:ext cx="213120" cy="38160"/>
            </a:xfrm>
            <a:custGeom>
              <a:avLst/>
              <a:gdLst/>
              <a:ahLst/>
              <a:rect l="l" t="t" r="r" b="b"/>
              <a:pathLst>
                <a:path w="12460" h="2293">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rgbClr val="474747"/>
            </a:solidFill>
            <a:ln w="0">
              <a:noFill/>
            </a:ln>
          </p:spPr>
          <p:style>
            <a:lnRef idx="0"/>
            <a:fillRef idx="0"/>
            <a:effectRef idx="0"/>
            <a:fontRef idx="minor"/>
          </p:style>
        </p:sp>
        <p:sp>
          <p:nvSpPr>
            <p:cNvPr id="1941" name="Google Shape;3058;p53"/>
            <p:cNvSpPr/>
            <p:nvPr/>
          </p:nvSpPr>
          <p:spPr>
            <a:xfrm>
              <a:off x="5006880" y="2526840"/>
              <a:ext cx="196560" cy="82800"/>
            </a:xfrm>
            <a:custGeom>
              <a:avLst/>
              <a:gdLst/>
              <a:ahLst/>
              <a:rect l="l" t="t" r="r" b="b"/>
              <a:pathLst>
                <a:path w="11499" h="4881">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rgbClr val="474747"/>
            </a:solidFill>
            <a:ln w="0">
              <a:noFill/>
            </a:ln>
          </p:spPr>
          <p:style>
            <a:lnRef idx="0"/>
            <a:fillRef idx="0"/>
            <a:effectRef idx="0"/>
            <a:fontRef idx="minor"/>
          </p:style>
        </p:sp>
        <p:sp>
          <p:nvSpPr>
            <p:cNvPr id="1942" name="Google Shape;3059;p53"/>
            <p:cNvSpPr/>
            <p:nvPr/>
          </p:nvSpPr>
          <p:spPr>
            <a:xfrm>
              <a:off x="4647960" y="2120760"/>
              <a:ext cx="1226880" cy="1022400"/>
            </a:xfrm>
            <a:custGeom>
              <a:avLst/>
              <a:gdLst/>
              <a:ahLst/>
              <a:rect l="l" t="t" r="r" b="b"/>
              <a:pathLst>
                <a:path w="71280" h="59405">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w="0">
              <a:noFill/>
            </a:ln>
          </p:spPr>
          <p:style>
            <a:lnRef idx="0"/>
            <a:fillRef idx="0"/>
            <a:effectRef idx="0"/>
            <a:fontRef idx="minor"/>
          </p:style>
        </p:sp>
        <p:sp>
          <p:nvSpPr>
            <p:cNvPr id="1943" name="Google Shape;3060;p53"/>
            <p:cNvSpPr/>
            <p:nvPr/>
          </p:nvSpPr>
          <p:spPr>
            <a:xfrm>
              <a:off x="4856400" y="2475000"/>
              <a:ext cx="855360" cy="612000"/>
            </a:xfrm>
            <a:custGeom>
              <a:avLst/>
              <a:gdLst/>
              <a:ahLst/>
              <a:rect l="l" t="t" r="r" b="b"/>
              <a:pathLst>
                <a:path w="49726" h="35604">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w="0">
              <a:noFill/>
            </a:ln>
          </p:spPr>
          <p:style>
            <a:lnRef idx="0"/>
            <a:fillRef idx="0"/>
            <a:effectRef idx="0"/>
            <a:fontRef idx="minor"/>
          </p:style>
        </p:sp>
        <p:sp>
          <p:nvSpPr>
            <p:cNvPr id="1944" name="Google Shape;3061;p53"/>
            <p:cNvSpPr/>
            <p:nvPr/>
          </p:nvSpPr>
          <p:spPr>
            <a:xfrm>
              <a:off x="4851360" y="2469240"/>
              <a:ext cx="866880" cy="623520"/>
            </a:xfrm>
            <a:custGeom>
              <a:avLst/>
              <a:gdLst/>
              <a:ahLst/>
              <a:rect l="l" t="t" r="r" b="b"/>
              <a:pathLst>
                <a:path w="50392" h="36257">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w="0">
              <a:noFill/>
            </a:ln>
          </p:spPr>
          <p:style>
            <a:lnRef idx="0"/>
            <a:fillRef idx="0"/>
            <a:effectRef idx="0"/>
            <a:fontRef idx="minor"/>
          </p:style>
        </p:sp>
        <p:sp>
          <p:nvSpPr>
            <p:cNvPr id="1945" name="Google Shape;3062;p53"/>
            <p:cNvSpPr/>
            <p:nvPr/>
          </p:nvSpPr>
          <p:spPr>
            <a:xfrm>
              <a:off x="4862880" y="1368360"/>
              <a:ext cx="663840" cy="929160"/>
            </a:xfrm>
            <a:custGeom>
              <a:avLst/>
              <a:gdLst/>
              <a:ahLst/>
              <a:rect l="l" t="t" r="r" b="b"/>
              <a:pathLst>
                <a:path w="38598" h="53993">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rgbClr val="ffffff"/>
            </a:solidFill>
            <a:ln w="0">
              <a:noFill/>
            </a:ln>
          </p:spPr>
          <p:style>
            <a:lnRef idx="0"/>
            <a:fillRef idx="0"/>
            <a:effectRef idx="0"/>
            <a:fontRef idx="minor"/>
          </p:style>
        </p:sp>
        <p:sp>
          <p:nvSpPr>
            <p:cNvPr id="1946" name="Google Shape;3063;p53"/>
            <p:cNvSpPr/>
            <p:nvPr/>
          </p:nvSpPr>
          <p:spPr>
            <a:xfrm>
              <a:off x="4937760" y="1586880"/>
              <a:ext cx="580320" cy="705240"/>
            </a:xfrm>
            <a:custGeom>
              <a:avLst/>
              <a:gdLst/>
              <a:ahLst/>
              <a:rect l="l" t="t" r="r" b="b"/>
              <a:pathLst>
                <a:path w="33755" h="41001">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rgbClr val="707070"/>
            </a:solidFill>
            <a:ln w="0">
              <a:noFill/>
            </a:ln>
          </p:spPr>
          <p:style>
            <a:lnRef idx="0"/>
            <a:fillRef idx="0"/>
            <a:effectRef idx="0"/>
            <a:fontRef idx="minor"/>
          </p:style>
        </p:sp>
        <p:sp>
          <p:nvSpPr>
            <p:cNvPr id="1947" name="Google Shape;3064;p53"/>
            <p:cNvSpPr/>
            <p:nvPr/>
          </p:nvSpPr>
          <p:spPr>
            <a:xfrm>
              <a:off x="4888800" y="1362600"/>
              <a:ext cx="640080" cy="940320"/>
            </a:xfrm>
            <a:custGeom>
              <a:avLst/>
              <a:gdLst/>
              <a:ahLst/>
              <a:rect l="l" t="t" r="r" b="b"/>
              <a:pathLst>
                <a:path w="37230" h="54644">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w="0">
              <a:noFill/>
            </a:ln>
          </p:spPr>
          <p:style>
            <a:lnRef idx="0"/>
            <a:fillRef idx="0"/>
            <a:effectRef idx="0"/>
            <a:fontRef idx="minor"/>
          </p:style>
        </p:sp>
        <p:sp>
          <p:nvSpPr>
            <p:cNvPr id="1948" name="Google Shape;3065;p53"/>
            <p:cNvSpPr/>
            <p:nvPr/>
          </p:nvSpPr>
          <p:spPr>
            <a:xfrm>
              <a:off x="5187600" y="1962360"/>
              <a:ext cx="145080" cy="87480"/>
            </a:xfrm>
            <a:custGeom>
              <a:avLst/>
              <a:gdLst/>
              <a:ahLst/>
              <a:rect l="l" t="t" r="r" b="b"/>
              <a:pathLst>
                <a:path w="8504" h="5170">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w="0">
              <a:noFill/>
            </a:ln>
          </p:spPr>
          <p:style>
            <a:lnRef idx="0"/>
            <a:fillRef idx="0"/>
            <a:effectRef idx="0"/>
            <a:fontRef idx="minor"/>
          </p:style>
        </p:sp>
        <p:sp>
          <p:nvSpPr>
            <p:cNvPr id="1949" name="Google Shape;3066;p53"/>
            <p:cNvSpPr/>
            <p:nvPr/>
          </p:nvSpPr>
          <p:spPr>
            <a:xfrm>
              <a:off x="5177520" y="2090880"/>
              <a:ext cx="198720" cy="97560"/>
            </a:xfrm>
            <a:custGeom>
              <a:avLst/>
              <a:gdLst/>
              <a:ahLst/>
              <a:rect l="l" t="t" r="r" b="b"/>
              <a:pathLst>
                <a:path w="11610" h="5751">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rgbClr val="ffffff"/>
            </a:solidFill>
            <a:ln w="0">
              <a:noFill/>
            </a:ln>
          </p:spPr>
          <p:style>
            <a:lnRef idx="0"/>
            <a:fillRef idx="0"/>
            <a:effectRef idx="0"/>
            <a:fontRef idx="minor"/>
          </p:style>
        </p:sp>
        <p:sp>
          <p:nvSpPr>
            <p:cNvPr id="1950" name="Google Shape;3067;p53"/>
            <p:cNvSpPr/>
            <p:nvPr/>
          </p:nvSpPr>
          <p:spPr>
            <a:xfrm>
              <a:off x="5189040" y="2100600"/>
              <a:ext cx="178200" cy="82800"/>
            </a:xfrm>
            <a:custGeom>
              <a:avLst/>
              <a:gdLst/>
              <a:ahLst/>
              <a:rect l="l" t="t" r="r" b="b"/>
              <a:pathLst>
                <a:path w="10426" h="4881">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5"/>
            </a:solidFill>
            <a:ln w="0">
              <a:noFill/>
            </a:ln>
          </p:spPr>
          <p:style>
            <a:lnRef idx="0"/>
            <a:fillRef idx="0"/>
            <a:effectRef idx="0"/>
            <a:fontRef idx="minor"/>
          </p:style>
        </p:sp>
        <p:sp>
          <p:nvSpPr>
            <p:cNvPr id="1951" name="Google Shape;3068;p53"/>
            <p:cNvSpPr/>
            <p:nvPr/>
          </p:nvSpPr>
          <p:spPr>
            <a:xfrm>
              <a:off x="5171760" y="2085480"/>
              <a:ext cx="210240" cy="108720"/>
            </a:xfrm>
            <a:custGeom>
              <a:avLst/>
              <a:gdLst/>
              <a:ahLst/>
              <a:rect l="l" t="t" r="r" b="b"/>
              <a:pathLst>
                <a:path w="12276" h="6385">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w="0">
              <a:noFill/>
            </a:ln>
          </p:spPr>
          <p:style>
            <a:lnRef idx="0"/>
            <a:fillRef idx="0"/>
            <a:effectRef idx="0"/>
            <a:fontRef idx="minor"/>
          </p:style>
        </p:sp>
        <p:sp>
          <p:nvSpPr>
            <p:cNvPr id="1952" name="Google Shape;3069;p53"/>
            <p:cNvSpPr/>
            <p:nvPr/>
          </p:nvSpPr>
          <p:spPr>
            <a:xfrm>
              <a:off x="5177520" y="2079720"/>
              <a:ext cx="198720" cy="44280"/>
            </a:xfrm>
            <a:custGeom>
              <a:avLst/>
              <a:gdLst/>
              <a:ahLst/>
              <a:rect l="l" t="t" r="r" b="b"/>
              <a:pathLst>
                <a:path w="11610" h="2644">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rgbClr val="ffffff"/>
            </a:solidFill>
            <a:ln w="0">
              <a:noFill/>
            </a:ln>
          </p:spPr>
          <p:style>
            <a:lnRef idx="0"/>
            <a:fillRef idx="0"/>
            <a:effectRef idx="0"/>
            <a:fontRef idx="minor"/>
          </p:style>
        </p:sp>
        <p:sp>
          <p:nvSpPr>
            <p:cNvPr id="1953" name="Google Shape;3070;p53"/>
            <p:cNvSpPr/>
            <p:nvPr/>
          </p:nvSpPr>
          <p:spPr>
            <a:xfrm>
              <a:off x="5177520" y="2079360"/>
              <a:ext cx="198720" cy="43920"/>
            </a:xfrm>
            <a:custGeom>
              <a:avLst/>
              <a:gdLst/>
              <a:ahLst/>
              <a:rect l="l" t="t" r="r" b="b"/>
              <a:pathLst>
                <a:path w="11610" h="2626">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5"/>
            </a:solidFill>
            <a:ln w="0">
              <a:noFill/>
            </a:ln>
          </p:spPr>
          <p:style>
            <a:lnRef idx="0"/>
            <a:fillRef idx="0"/>
            <a:effectRef idx="0"/>
            <a:fontRef idx="minor"/>
          </p:style>
        </p:sp>
        <p:sp>
          <p:nvSpPr>
            <p:cNvPr id="1954" name="Google Shape;3071;p53"/>
            <p:cNvSpPr/>
            <p:nvPr/>
          </p:nvSpPr>
          <p:spPr>
            <a:xfrm>
              <a:off x="5171760" y="2074320"/>
              <a:ext cx="209520" cy="54720"/>
            </a:xfrm>
            <a:custGeom>
              <a:avLst/>
              <a:gdLst/>
              <a:ahLst/>
              <a:rect l="l" t="t" r="r" b="b"/>
              <a:pathLst>
                <a:path w="12239" h="3255">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w="0">
              <a:noFill/>
            </a:ln>
          </p:spPr>
          <p:style>
            <a:lnRef idx="0"/>
            <a:fillRef idx="0"/>
            <a:effectRef idx="0"/>
            <a:fontRef idx="minor"/>
          </p:style>
        </p:sp>
        <p:sp>
          <p:nvSpPr>
            <p:cNvPr id="1955" name="Google Shape;3072;p53"/>
            <p:cNvSpPr/>
            <p:nvPr/>
          </p:nvSpPr>
          <p:spPr>
            <a:xfrm>
              <a:off x="5344560" y="1859760"/>
              <a:ext cx="34920" cy="67320"/>
            </a:xfrm>
            <a:custGeom>
              <a:avLst/>
              <a:gdLst/>
              <a:ahLst/>
              <a:rect l="l" t="t" r="r" b="b"/>
              <a:pathLst>
                <a:path w="2109" h="3994">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w="0">
              <a:noFill/>
            </a:ln>
          </p:spPr>
          <p:style>
            <a:lnRef idx="0"/>
            <a:fillRef idx="0"/>
            <a:effectRef idx="0"/>
            <a:fontRef idx="minor"/>
          </p:style>
        </p:sp>
        <p:sp>
          <p:nvSpPr>
            <p:cNvPr id="1956" name="Google Shape;3073;p53"/>
            <p:cNvSpPr/>
            <p:nvPr/>
          </p:nvSpPr>
          <p:spPr>
            <a:xfrm>
              <a:off x="5125320" y="1878840"/>
              <a:ext cx="34920" cy="67320"/>
            </a:xfrm>
            <a:custGeom>
              <a:avLst/>
              <a:gdLst/>
              <a:ahLst/>
              <a:rect l="l" t="t" r="r" b="b"/>
              <a:pathLst>
                <a:path w="2108" h="3994">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w="0">
              <a:noFill/>
            </a:ln>
          </p:spPr>
          <p:style>
            <a:lnRef idx="0"/>
            <a:fillRef idx="0"/>
            <a:effectRef idx="0"/>
            <a:fontRef idx="minor"/>
          </p:style>
        </p:sp>
        <p:sp>
          <p:nvSpPr>
            <p:cNvPr id="1957" name="Google Shape;3074;p53"/>
            <p:cNvSpPr/>
            <p:nvPr/>
          </p:nvSpPr>
          <p:spPr>
            <a:xfrm>
              <a:off x="5042520" y="1807920"/>
              <a:ext cx="127800" cy="56520"/>
            </a:xfrm>
            <a:custGeom>
              <a:avLst/>
              <a:gdLst/>
              <a:ahLst/>
              <a:rect l="l" t="t" r="r" b="b"/>
              <a:pathLst>
                <a:path w="7506" h="3357">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w="0">
              <a:noFill/>
            </a:ln>
          </p:spPr>
          <p:style>
            <a:lnRef idx="0"/>
            <a:fillRef idx="0"/>
            <a:effectRef idx="0"/>
            <a:fontRef idx="minor"/>
          </p:style>
        </p:sp>
        <p:sp>
          <p:nvSpPr>
            <p:cNvPr id="1958" name="Google Shape;3075;p53"/>
            <p:cNvSpPr/>
            <p:nvPr/>
          </p:nvSpPr>
          <p:spPr>
            <a:xfrm>
              <a:off x="5292000" y="1797120"/>
              <a:ext cx="136080" cy="48240"/>
            </a:xfrm>
            <a:custGeom>
              <a:avLst/>
              <a:gdLst/>
              <a:ahLst/>
              <a:rect l="l" t="t" r="r" b="b"/>
              <a:pathLst>
                <a:path w="7987" h="2878">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w="0">
              <a:noFill/>
            </a:ln>
          </p:spPr>
          <p:style>
            <a:lnRef idx="0"/>
            <a:fillRef idx="0"/>
            <a:effectRef idx="0"/>
            <a:fontRef idx="minor"/>
          </p:style>
        </p:sp>
        <p:sp>
          <p:nvSpPr>
            <p:cNvPr id="1959" name="Google Shape;3076;p53"/>
            <p:cNvSpPr/>
            <p:nvPr/>
          </p:nvSpPr>
          <p:spPr>
            <a:xfrm>
              <a:off x="4865760" y="1368360"/>
              <a:ext cx="658080" cy="520920"/>
            </a:xfrm>
            <a:custGeom>
              <a:avLst/>
              <a:gdLst/>
              <a:ahLst/>
              <a:rect l="l" t="t" r="r" b="b"/>
              <a:pathLst>
                <a:path w="38265" h="30322">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rgbClr val="ffffff"/>
            </a:solidFill>
            <a:ln w="0">
              <a:noFill/>
            </a:ln>
          </p:spPr>
          <p:style>
            <a:lnRef idx="0"/>
            <a:fillRef idx="0"/>
            <a:effectRef idx="0"/>
            <a:fontRef idx="minor"/>
          </p:style>
        </p:sp>
        <p:sp>
          <p:nvSpPr>
            <p:cNvPr id="1960" name="Google Shape;3077;p53"/>
            <p:cNvSpPr/>
            <p:nvPr/>
          </p:nvSpPr>
          <p:spPr>
            <a:xfrm>
              <a:off x="4893840" y="1368000"/>
              <a:ext cx="630000" cy="521640"/>
            </a:xfrm>
            <a:custGeom>
              <a:avLst/>
              <a:gdLst/>
              <a:ahLst/>
              <a:rect l="l" t="t" r="r" b="b"/>
              <a:pathLst>
                <a:path w="36639" h="30354">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w="0">
              <a:noFill/>
            </a:ln>
          </p:spPr>
          <p:style>
            <a:lnRef idx="0"/>
            <a:fillRef idx="0"/>
            <a:effectRef idx="0"/>
            <a:fontRef idx="minor"/>
          </p:style>
        </p:sp>
        <p:sp>
          <p:nvSpPr>
            <p:cNvPr id="1961" name="Google Shape;3078;p53"/>
            <p:cNvSpPr/>
            <p:nvPr/>
          </p:nvSpPr>
          <p:spPr>
            <a:xfrm>
              <a:off x="4888800" y="1362600"/>
              <a:ext cx="640080" cy="532080"/>
            </a:xfrm>
            <a:custGeom>
              <a:avLst/>
              <a:gdLst/>
              <a:ahLst/>
              <a:rect l="l" t="t" r="r" b="b"/>
              <a:pathLst>
                <a:path w="37230" h="30953">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w="0">
              <a:noFill/>
            </a:ln>
          </p:spPr>
          <p:style>
            <a:lnRef idx="0"/>
            <a:fillRef idx="0"/>
            <a:effectRef idx="0"/>
            <a:fontRef idx="minor"/>
          </p:style>
        </p:sp>
        <p:sp>
          <p:nvSpPr>
            <p:cNvPr id="1962" name="Google Shape;3079;p53"/>
            <p:cNvSpPr/>
            <p:nvPr/>
          </p:nvSpPr>
          <p:spPr>
            <a:xfrm>
              <a:off x="4901040" y="1578600"/>
              <a:ext cx="127440" cy="102960"/>
            </a:xfrm>
            <a:custGeom>
              <a:avLst/>
              <a:gdLst/>
              <a:ahLst/>
              <a:rect l="l" t="t" r="r" b="b"/>
              <a:pathLst>
                <a:path w="7469" h="6064">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w="0">
              <a:noFill/>
            </a:ln>
          </p:spPr>
          <p:style>
            <a:lnRef idx="0"/>
            <a:fillRef idx="0"/>
            <a:effectRef idx="0"/>
            <a:fontRef idx="minor"/>
          </p:style>
        </p:sp>
        <p:sp>
          <p:nvSpPr>
            <p:cNvPr id="1963" name="Google Shape;3080;p53"/>
            <p:cNvSpPr/>
            <p:nvPr/>
          </p:nvSpPr>
          <p:spPr>
            <a:xfrm>
              <a:off x="4944960" y="1494000"/>
              <a:ext cx="138240" cy="144000"/>
            </a:xfrm>
            <a:custGeom>
              <a:avLst/>
              <a:gdLst/>
              <a:ahLst/>
              <a:rect l="l" t="t" r="r" b="b"/>
              <a:pathLst>
                <a:path w="8097" h="8430">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w="0">
              <a:noFill/>
            </a:ln>
          </p:spPr>
          <p:style>
            <a:lnRef idx="0"/>
            <a:fillRef idx="0"/>
            <a:effectRef idx="0"/>
            <a:fontRef idx="minor"/>
          </p:style>
        </p:sp>
        <p:sp>
          <p:nvSpPr>
            <p:cNvPr id="1964" name="Google Shape;3081;p53"/>
            <p:cNvSpPr/>
            <p:nvPr/>
          </p:nvSpPr>
          <p:spPr>
            <a:xfrm>
              <a:off x="4993920" y="1437480"/>
              <a:ext cx="173880" cy="159120"/>
            </a:xfrm>
            <a:custGeom>
              <a:avLst/>
              <a:gdLst/>
              <a:ahLst/>
              <a:rect l="l" t="t" r="r" b="b"/>
              <a:pathLst>
                <a:path w="10168" h="9309">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w="0">
              <a:noFill/>
            </a:ln>
          </p:spPr>
          <p:style>
            <a:lnRef idx="0"/>
            <a:fillRef idx="0"/>
            <a:effectRef idx="0"/>
            <a:fontRef idx="minor"/>
          </p:style>
        </p:sp>
        <p:sp>
          <p:nvSpPr>
            <p:cNvPr id="1965" name="Google Shape;3082;p53"/>
            <p:cNvSpPr/>
            <p:nvPr/>
          </p:nvSpPr>
          <p:spPr>
            <a:xfrm>
              <a:off x="5160240" y="1370520"/>
              <a:ext cx="71280" cy="217800"/>
            </a:xfrm>
            <a:custGeom>
              <a:avLst/>
              <a:gdLst/>
              <a:ahLst/>
              <a:rect l="l" t="t" r="r" b="b"/>
              <a:pathLst>
                <a:path w="4216" h="12713">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w="0">
              <a:noFill/>
            </a:ln>
          </p:spPr>
          <p:style>
            <a:lnRef idx="0"/>
            <a:fillRef idx="0"/>
            <a:effectRef idx="0"/>
            <a:fontRef idx="minor"/>
          </p:style>
        </p:sp>
        <p:sp>
          <p:nvSpPr>
            <p:cNvPr id="1966" name="Google Shape;3083;p53"/>
            <p:cNvSpPr/>
            <p:nvPr/>
          </p:nvSpPr>
          <p:spPr>
            <a:xfrm>
              <a:off x="5311440" y="1389600"/>
              <a:ext cx="64800" cy="225720"/>
            </a:xfrm>
            <a:custGeom>
              <a:avLst/>
              <a:gdLst/>
              <a:ahLst/>
              <a:rect l="l" t="t" r="r" b="b"/>
              <a:pathLst>
                <a:path w="3846" h="13181">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w="0">
              <a:noFill/>
            </a:ln>
          </p:spPr>
          <p:style>
            <a:lnRef idx="0"/>
            <a:fillRef idx="0"/>
            <a:effectRef idx="0"/>
            <a:fontRef idx="minor"/>
          </p:style>
        </p:sp>
        <p:sp>
          <p:nvSpPr>
            <p:cNvPr id="1967" name="Google Shape;3084;p53"/>
            <p:cNvSpPr/>
            <p:nvPr/>
          </p:nvSpPr>
          <p:spPr>
            <a:xfrm>
              <a:off x="5418360" y="1534680"/>
              <a:ext cx="50760" cy="135720"/>
            </a:xfrm>
            <a:custGeom>
              <a:avLst/>
              <a:gdLst/>
              <a:ahLst/>
              <a:rect l="l" t="t" r="r" b="b"/>
              <a:pathLst>
                <a:path w="3033" h="7950">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w="0">
              <a:noFill/>
            </a:ln>
          </p:spPr>
          <p:style>
            <a:lnRef idx="0"/>
            <a:fillRef idx="0"/>
            <a:effectRef idx="0"/>
            <a:fontRef idx="minor"/>
          </p:style>
        </p:sp>
        <p:sp>
          <p:nvSpPr>
            <p:cNvPr id="1968" name="Google Shape;3085;p53"/>
            <p:cNvSpPr/>
            <p:nvPr/>
          </p:nvSpPr>
          <p:spPr>
            <a:xfrm>
              <a:off x="5373720" y="2649600"/>
              <a:ext cx="993600" cy="1337400"/>
            </a:xfrm>
            <a:custGeom>
              <a:avLst/>
              <a:gdLst/>
              <a:ahLst/>
              <a:rect l="l" t="t" r="r" b="b"/>
              <a:pathLst>
                <a:path w="57749" h="77689">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w="0">
              <a:noFill/>
            </a:ln>
          </p:spPr>
          <p:style>
            <a:lnRef idx="0"/>
            <a:fillRef idx="0"/>
            <a:effectRef idx="0"/>
            <a:fontRef idx="minor"/>
          </p:style>
        </p:sp>
        <p:sp>
          <p:nvSpPr>
            <p:cNvPr id="1969" name="Google Shape;3086;p53"/>
            <p:cNvSpPr/>
            <p:nvPr/>
          </p:nvSpPr>
          <p:spPr>
            <a:xfrm>
              <a:off x="5381280" y="2644560"/>
              <a:ext cx="991800" cy="1347840"/>
            </a:xfrm>
            <a:custGeom>
              <a:avLst/>
              <a:gdLst/>
              <a:ahLst/>
              <a:rect l="l" t="t" r="r" b="b"/>
              <a:pathLst>
                <a:path w="57638" h="78305">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w="0">
              <a:noFill/>
            </a:ln>
          </p:spPr>
          <p:style>
            <a:lnRef idx="0"/>
            <a:fillRef idx="0"/>
            <a:effectRef idx="0"/>
            <a:fontRef idx="minor"/>
          </p:style>
        </p:sp>
        <p:sp>
          <p:nvSpPr>
            <p:cNvPr id="1970" name="Google Shape;3087;p53"/>
            <p:cNvSpPr/>
            <p:nvPr/>
          </p:nvSpPr>
          <p:spPr>
            <a:xfrm>
              <a:off x="5418360" y="3210480"/>
              <a:ext cx="130320" cy="165240"/>
            </a:xfrm>
            <a:custGeom>
              <a:avLst/>
              <a:gdLst/>
              <a:ahLst/>
              <a:rect l="l" t="t" r="r" b="b"/>
              <a:pathLst>
                <a:path w="7654" h="9671">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rgbClr val="adadad"/>
            </a:solidFill>
            <a:ln w="0">
              <a:noFill/>
            </a:ln>
          </p:spPr>
          <p:style>
            <a:lnRef idx="0"/>
            <a:fillRef idx="0"/>
            <a:effectRef idx="0"/>
            <a:fontRef idx="minor"/>
          </p:style>
        </p:sp>
        <p:sp>
          <p:nvSpPr>
            <p:cNvPr id="1971" name="Google Shape;3088;p53"/>
            <p:cNvSpPr/>
            <p:nvPr/>
          </p:nvSpPr>
          <p:spPr>
            <a:xfrm>
              <a:off x="5413320" y="3205080"/>
              <a:ext cx="137520" cy="175680"/>
            </a:xfrm>
            <a:custGeom>
              <a:avLst/>
              <a:gdLst/>
              <a:ahLst/>
              <a:rect l="l" t="t" r="r" b="b"/>
              <a:pathLst>
                <a:path w="8061" h="10279">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w="0">
              <a:noFill/>
            </a:ln>
          </p:spPr>
          <p:style>
            <a:lnRef idx="0"/>
            <a:fillRef idx="0"/>
            <a:effectRef idx="0"/>
            <a:fontRef idx="minor"/>
          </p:style>
        </p:sp>
        <p:sp>
          <p:nvSpPr>
            <p:cNvPr id="1972" name="Google Shape;3089;p53"/>
            <p:cNvSpPr/>
            <p:nvPr/>
          </p:nvSpPr>
          <p:spPr>
            <a:xfrm>
              <a:off x="5439960" y="3243600"/>
              <a:ext cx="76320" cy="87120"/>
            </a:xfrm>
            <a:custGeom>
              <a:avLst/>
              <a:gdLst/>
              <a:ahLst/>
              <a:rect l="l" t="t" r="r" b="b"/>
              <a:pathLst>
                <a:path w="4511" h="5139">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w="0">
              <a:noFill/>
            </a:ln>
          </p:spPr>
          <p:style>
            <a:lnRef idx="0"/>
            <a:fillRef idx="0"/>
            <a:effectRef idx="0"/>
            <a:fontRef idx="minor"/>
          </p:style>
        </p:sp>
        <p:sp>
          <p:nvSpPr>
            <p:cNvPr id="1973" name="Google Shape;3090;p53"/>
            <p:cNvSpPr/>
            <p:nvPr/>
          </p:nvSpPr>
          <p:spPr>
            <a:xfrm>
              <a:off x="5150880" y="3600720"/>
              <a:ext cx="1467720" cy="876240"/>
            </a:xfrm>
            <a:custGeom>
              <a:avLst/>
              <a:gdLst/>
              <a:ahLst/>
              <a:rect l="l" t="t" r="r" b="b"/>
              <a:pathLst>
                <a:path w="85256" h="50937">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rgbClr val="ffffff"/>
            </a:solidFill>
            <a:ln w="0">
              <a:noFill/>
            </a:ln>
          </p:spPr>
          <p:style>
            <a:lnRef idx="0"/>
            <a:fillRef idx="0"/>
            <a:effectRef idx="0"/>
            <a:fontRef idx="minor"/>
          </p:style>
        </p:sp>
        <p:sp>
          <p:nvSpPr>
            <p:cNvPr id="1974" name="Google Shape;3091;p53"/>
            <p:cNvSpPr/>
            <p:nvPr/>
          </p:nvSpPr>
          <p:spPr>
            <a:xfrm>
              <a:off x="5145120" y="3595680"/>
              <a:ext cx="1479240" cy="887040"/>
            </a:xfrm>
            <a:custGeom>
              <a:avLst/>
              <a:gdLst/>
              <a:ahLst/>
              <a:rect l="l" t="t" r="r" b="b"/>
              <a:pathLst>
                <a:path w="85920" h="51554">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w="0">
              <a:noFill/>
            </a:ln>
          </p:spPr>
          <p:style>
            <a:lnRef idx="0"/>
            <a:fillRef idx="0"/>
            <a:effectRef idx="0"/>
            <a:fontRef idx="minor"/>
          </p:style>
        </p:sp>
        <p:sp>
          <p:nvSpPr>
            <p:cNvPr id="1975" name="Google Shape;3092;p53"/>
            <p:cNvSpPr/>
            <p:nvPr/>
          </p:nvSpPr>
          <p:spPr>
            <a:xfrm>
              <a:off x="6375240" y="4209840"/>
              <a:ext cx="14040" cy="47520"/>
            </a:xfrm>
            <a:custGeom>
              <a:avLst/>
              <a:gdLst/>
              <a:ahLst/>
              <a:rect l="l" t="t" r="r" b="b"/>
              <a:pathLst>
                <a:path w="888" h="2848">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w="0">
              <a:noFill/>
            </a:ln>
          </p:spPr>
          <p:style>
            <a:lnRef idx="0"/>
            <a:fillRef idx="0"/>
            <a:effectRef idx="0"/>
            <a:fontRef idx="minor"/>
          </p:style>
        </p:sp>
        <p:sp>
          <p:nvSpPr>
            <p:cNvPr id="1976" name="Google Shape;3093;p53"/>
            <p:cNvSpPr/>
            <p:nvPr/>
          </p:nvSpPr>
          <p:spPr>
            <a:xfrm>
              <a:off x="6387480" y="3840840"/>
              <a:ext cx="95400" cy="326880"/>
            </a:xfrm>
            <a:custGeom>
              <a:avLst/>
              <a:gdLst/>
              <a:ahLst/>
              <a:rect l="l" t="t" r="r" b="b"/>
              <a:pathLst>
                <a:path w="5621" h="19057">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w="0">
              <a:noFill/>
            </a:ln>
          </p:spPr>
          <p:style>
            <a:lnRef idx="0"/>
            <a:fillRef idx="0"/>
            <a:effectRef idx="0"/>
            <a:fontRef idx="minor"/>
          </p:style>
        </p:sp>
        <p:sp>
          <p:nvSpPr>
            <p:cNvPr id="1977" name="Google Shape;3094;p53"/>
            <p:cNvSpPr/>
            <p:nvPr/>
          </p:nvSpPr>
          <p:spPr>
            <a:xfrm>
              <a:off x="5285880" y="3942000"/>
              <a:ext cx="154800" cy="366120"/>
            </a:xfrm>
            <a:custGeom>
              <a:avLst/>
              <a:gdLst/>
              <a:ahLst/>
              <a:rect l="l" t="t" r="r" b="b"/>
              <a:pathLst>
                <a:path w="9059" h="21331">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w="0">
              <a:noFill/>
            </a:ln>
          </p:spPr>
          <p:style>
            <a:lnRef idx="0"/>
            <a:fillRef idx="0"/>
            <a:effectRef idx="0"/>
            <a:fontRef idx="minor"/>
          </p:style>
        </p:sp>
        <p:sp>
          <p:nvSpPr>
            <p:cNvPr id="1978" name="Google Shape;3095;p53"/>
            <p:cNvSpPr/>
            <p:nvPr/>
          </p:nvSpPr>
          <p:spPr>
            <a:xfrm>
              <a:off x="5622120" y="3620520"/>
              <a:ext cx="489600" cy="503280"/>
            </a:xfrm>
            <a:custGeom>
              <a:avLst/>
              <a:gdLst/>
              <a:ahLst/>
              <a:rect l="l" t="t" r="r" b="b"/>
              <a:pathLst>
                <a:path w="28505" h="29285">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w="0">
              <a:noFill/>
            </a:ln>
          </p:spPr>
          <p:style>
            <a:lnRef idx="0"/>
            <a:fillRef idx="0"/>
            <a:effectRef idx="0"/>
            <a:fontRef idx="minor"/>
          </p:style>
        </p:sp>
        <p:sp>
          <p:nvSpPr>
            <p:cNvPr id="1979" name="Google Shape;3096;p53"/>
            <p:cNvSpPr/>
            <p:nvPr/>
          </p:nvSpPr>
          <p:spPr>
            <a:xfrm>
              <a:off x="5623560" y="3529440"/>
              <a:ext cx="514800" cy="528120"/>
            </a:xfrm>
            <a:custGeom>
              <a:avLst/>
              <a:gdLst/>
              <a:ahLst/>
              <a:rect l="l" t="t" r="r" b="b"/>
              <a:pathLst>
                <a:path w="29947" h="30738">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rgbClr val="ffffff"/>
            </a:solidFill>
            <a:ln w="0">
              <a:noFill/>
            </a:ln>
          </p:spPr>
          <p:style>
            <a:lnRef idx="0"/>
            <a:fillRef idx="0"/>
            <a:effectRef idx="0"/>
            <a:fontRef idx="minor"/>
          </p:style>
        </p:sp>
        <p:sp>
          <p:nvSpPr>
            <p:cNvPr id="1980" name="Google Shape;3097;p53"/>
            <p:cNvSpPr/>
            <p:nvPr/>
          </p:nvSpPr>
          <p:spPr>
            <a:xfrm>
              <a:off x="5633640" y="3523680"/>
              <a:ext cx="509400" cy="538920"/>
            </a:xfrm>
            <a:custGeom>
              <a:avLst/>
              <a:gdLst/>
              <a:ahLst/>
              <a:rect l="l" t="t" r="r" b="b"/>
              <a:pathLst>
                <a:path w="29652" h="31367">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w="0">
              <a:noFill/>
            </a:ln>
          </p:spPr>
          <p:style>
            <a:lnRef idx="0"/>
            <a:fillRef idx="0"/>
            <a:effectRef idx="0"/>
            <a:fontRef idx="minor"/>
          </p:style>
        </p:sp>
        <p:sp>
          <p:nvSpPr>
            <p:cNvPr id="1981" name="Google Shape;3098;p53"/>
            <p:cNvSpPr/>
            <p:nvPr/>
          </p:nvSpPr>
          <p:spPr>
            <a:xfrm>
              <a:off x="5677560" y="3381120"/>
              <a:ext cx="326520" cy="649800"/>
            </a:xfrm>
            <a:custGeom>
              <a:avLst/>
              <a:gdLst/>
              <a:ahLst/>
              <a:rect l="l" t="t" r="r" b="b"/>
              <a:pathLst>
                <a:path w="19041" h="37789">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rgbClr val="adadad"/>
            </a:solidFill>
            <a:ln w="0">
              <a:noFill/>
            </a:ln>
          </p:spPr>
          <p:style>
            <a:lnRef idx="0"/>
            <a:fillRef idx="0"/>
            <a:effectRef idx="0"/>
            <a:fontRef idx="minor"/>
          </p:style>
        </p:sp>
        <p:sp>
          <p:nvSpPr>
            <p:cNvPr id="1982" name="Google Shape;3099;p53"/>
            <p:cNvSpPr/>
            <p:nvPr/>
          </p:nvSpPr>
          <p:spPr>
            <a:xfrm>
              <a:off x="5677560" y="3386880"/>
              <a:ext cx="326520" cy="300600"/>
            </a:xfrm>
            <a:custGeom>
              <a:avLst/>
              <a:gdLst/>
              <a:ahLst/>
              <a:rect l="l" t="t" r="r" b="b"/>
              <a:pathLst>
                <a:path w="19041" h="17529">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w="0">
              <a:noFill/>
            </a:ln>
          </p:spPr>
          <p:style>
            <a:lnRef idx="0"/>
            <a:fillRef idx="0"/>
            <a:effectRef idx="0"/>
            <a:fontRef idx="minor"/>
          </p:style>
        </p:sp>
        <p:sp>
          <p:nvSpPr>
            <p:cNvPr id="1983" name="Google Shape;3100;p53"/>
            <p:cNvSpPr/>
            <p:nvPr/>
          </p:nvSpPr>
          <p:spPr>
            <a:xfrm>
              <a:off x="5694120" y="3499560"/>
              <a:ext cx="309960" cy="187920"/>
            </a:xfrm>
            <a:custGeom>
              <a:avLst/>
              <a:gdLst/>
              <a:ahLst/>
              <a:rect l="l" t="t" r="r" b="b"/>
              <a:pathLst>
                <a:path w="18080" h="10981">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rgbClr val="9c9c9c"/>
            </a:solidFill>
            <a:ln w="0">
              <a:noFill/>
            </a:ln>
          </p:spPr>
          <p:style>
            <a:lnRef idx="0"/>
            <a:fillRef idx="0"/>
            <a:effectRef idx="0"/>
            <a:fontRef idx="minor"/>
          </p:style>
        </p:sp>
        <p:sp>
          <p:nvSpPr>
            <p:cNvPr id="1984" name="Google Shape;3101;p53"/>
            <p:cNvSpPr/>
            <p:nvPr/>
          </p:nvSpPr>
          <p:spPr>
            <a:xfrm>
              <a:off x="5671800" y="3375720"/>
              <a:ext cx="338040" cy="660240"/>
            </a:xfrm>
            <a:custGeom>
              <a:avLst/>
              <a:gdLst/>
              <a:ahLst/>
              <a:rect l="l" t="t" r="r" b="b"/>
              <a:pathLst>
                <a:path w="19707" h="38391">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w="0">
              <a:noFill/>
            </a:ln>
          </p:spPr>
          <p:style>
            <a:lnRef idx="0"/>
            <a:fillRef idx="0"/>
            <a:effectRef idx="0"/>
            <a:fontRef idx="minor"/>
          </p:style>
        </p:sp>
        <p:sp>
          <p:nvSpPr>
            <p:cNvPr id="1985" name="Google Shape;3102;p53"/>
            <p:cNvSpPr/>
            <p:nvPr/>
          </p:nvSpPr>
          <p:spPr>
            <a:xfrm>
              <a:off x="5387760" y="2640960"/>
              <a:ext cx="727560" cy="940320"/>
            </a:xfrm>
            <a:custGeom>
              <a:avLst/>
              <a:gdLst/>
              <a:ahLst/>
              <a:rect l="l" t="t" r="r" b="b"/>
              <a:pathLst>
                <a:path w="42296" h="54640">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rgbClr val="adadad"/>
            </a:solidFill>
            <a:ln w="0">
              <a:noFill/>
            </a:ln>
          </p:spPr>
          <p:style>
            <a:lnRef idx="0"/>
            <a:fillRef idx="0"/>
            <a:effectRef idx="0"/>
            <a:fontRef idx="minor"/>
          </p:style>
        </p:sp>
        <p:sp>
          <p:nvSpPr>
            <p:cNvPr id="1986" name="Google Shape;3103;p53"/>
            <p:cNvSpPr/>
            <p:nvPr/>
          </p:nvSpPr>
          <p:spPr>
            <a:xfrm>
              <a:off x="5458320" y="2767680"/>
              <a:ext cx="639000" cy="559080"/>
            </a:xfrm>
            <a:custGeom>
              <a:avLst/>
              <a:gdLst/>
              <a:ahLst/>
              <a:rect l="l" t="t" r="r" b="b"/>
              <a:pathLst>
                <a:path w="37157" h="32536">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w="0">
              <a:noFill/>
            </a:ln>
          </p:spPr>
          <p:style>
            <a:lnRef idx="0"/>
            <a:fillRef idx="0"/>
            <a:effectRef idx="0"/>
            <a:fontRef idx="minor"/>
          </p:style>
        </p:sp>
        <p:sp>
          <p:nvSpPr>
            <p:cNvPr id="1987" name="Google Shape;3104;p53"/>
            <p:cNvSpPr/>
            <p:nvPr/>
          </p:nvSpPr>
          <p:spPr>
            <a:xfrm>
              <a:off x="5458320" y="2767680"/>
              <a:ext cx="632520" cy="559080"/>
            </a:xfrm>
            <a:custGeom>
              <a:avLst/>
              <a:gdLst/>
              <a:ahLst/>
              <a:rect l="l" t="t" r="r" b="b"/>
              <a:pathLst>
                <a:path w="36787" h="32536">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rgbClr val="9c9c9c"/>
            </a:solidFill>
            <a:ln w="0">
              <a:noFill/>
            </a:ln>
          </p:spPr>
          <p:style>
            <a:lnRef idx="0"/>
            <a:fillRef idx="0"/>
            <a:effectRef idx="0"/>
            <a:fontRef idx="minor"/>
          </p:style>
        </p:sp>
        <p:sp>
          <p:nvSpPr>
            <p:cNvPr id="1988" name="Google Shape;3105;p53"/>
            <p:cNvSpPr/>
            <p:nvPr/>
          </p:nvSpPr>
          <p:spPr>
            <a:xfrm>
              <a:off x="5418360" y="2635560"/>
              <a:ext cx="677880" cy="950400"/>
            </a:xfrm>
            <a:custGeom>
              <a:avLst/>
              <a:gdLst/>
              <a:ahLst/>
              <a:rect l="l" t="t" r="r" b="b"/>
              <a:pathLst>
                <a:path w="39412" h="55236">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w="0">
              <a:noFill/>
            </a:ln>
          </p:spPr>
          <p:style>
            <a:lnRef idx="0"/>
            <a:fillRef idx="0"/>
            <a:effectRef idx="0"/>
            <a:fontRef idx="minor"/>
          </p:style>
        </p:sp>
        <p:sp>
          <p:nvSpPr>
            <p:cNvPr id="1989" name="Google Shape;3106;p53"/>
            <p:cNvSpPr/>
            <p:nvPr/>
          </p:nvSpPr>
          <p:spPr>
            <a:xfrm>
              <a:off x="5618160" y="3174480"/>
              <a:ext cx="132480" cy="43200"/>
            </a:xfrm>
            <a:custGeom>
              <a:avLst/>
              <a:gdLst/>
              <a:ahLst/>
              <a:rect l="l" t="t" r="r" b="b"/>
              <a:pathLst>
                <a:path w="7773" h="2590">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w="0">
              <a:noFill/>
            </a:ln>
          </p:spPr>
          <p:style>
            <a:lnRef idx="0"/>
            <a:fillRef idx="0"/>
            <a:effectRef idx="0"/>
            <a:fontRef idx="minor"/>
          </p:style>
        </p:sp>
        <p:sp>
          <p:nvSpPr>
            <p:cNvPr id="1990" name="Google Shape;3107;p53"/>
            <p:cNvSpPr/>
            <p:nvPr/>
          </p:nvSpPr>
          <p:spPr>
            <a:xfrm>
              <a:off x="5872680" y="3128040"/>
              <a:ext cx="130320" cy="69480"/>
            </a:xfrm>
            <a:custGeom>
              <a:avLst/>
              <a:gdLst/>
              <a:ahLst/>
              <a:rect l="l" t="t" r="r" b="b"/>
              <a:pathLst>
                <a:path w="7654" h="4106">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w="0">
              <a:noFill/>
            </a:ln>
          </p:spPr>
          <p:style>
            <a:lnRef idx="0"/>
            <a:fillRef idx="0"/>
            <a:effectRef idx="0"/>
            <a:fontRef idx="minor"/>
          </p:style>
        </p:sp>
        <p:sp>
          <p:nvSpPr>
            <p:cNvPr id="1991" name="Google Shape;3108;p53"/>
            <p:cNvSpPr/>
            <p:nvPr/>
          </p:nvSpPr>
          <p:spPr>
            <a:xfrm>
              <a:off x="5844600" y="3117240"/>
              <a:ext cx="74880" cy="193680"/>
            </a:xfrm>
            <a:custGeom>
              <a:avLst/>
              <a:gdLst/>
              <a:ahLst/>
              <a:rect l="l" t="t" r="r" b="b"/>
              <a:pathLst>
                <a:path w="4438" h="11314">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w="0">
              <a:noFill/>
            </a:ln>
          </p:spPr>
          <p:style>
            <a:lnRef idx="0"/>
            <a:fillRef idx="0"/>
            <a:effectRef idx="0"/>
            <a:fontRef idx="minor"/>
          </p:style>
        </p:sp>
        <p:sp>
          <p:nvSpPr>
            <p:cNvPr id="1992" name="Google Shape;3109;p53"/>
            <p:cNvSpPr/>
            <p:nvPr/>
          </p:nvSpPr>
          <p:spPr>
            <a:xfrm>
              <a:off x="5811480" y="3362760"/>
              <a:ext cx="104400" cy="39240"/>
            </a:xfrm>
            <a:custGeom>
              <a:avLst/>
              <a:gdLst/>
              <a:ahLst/>
              <a:rect l="l" t="t" r="r" b="b"/>
              <a:pathLst>
                <a:path w="6138" h="2357">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w="0">
              <a:noFill/>
            </a:ln>
          </p:spPr>
          <p:style>
            <a:lnRef idx="0"/>
            <a:fillRef idx="0"/>
            <a:effectRef idx="0"/>
            <a:fontRef idx="minor"/>
          </p:style>
        </p:sp>
        <p:sp>
          <p:nvSpPr>
            <p:cNvPr id="1993" name="Google Shape;3110;p53"/>
            <p:cNvSpPr/>
            <p:nvPr/>
          </p:nvSpPr>
          <p:spPr>
            <a:xfrm>
              <a:off x="5565960" y="3078360"/>
              <a:ext cx="172440" cy="62640"/>
            </a:xfrm>
            <a:custGeom>
              <a:avLst/>
              <a:gdLst/>
              <a:ahLst/>
              <a:rect l="l" t="t" r="r" b="b"/>
              <a:pathLst>
                <a:path w="10094" h="3726">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w="0">
              <a:noFill/>
            </a:ln>
          </p:spPr>
          <p:style>
            <a:lnRef idx="0"/>
            <a:fillRef idx="0"/>
            <a:effectRef idx="0"/>
            <a:fontRef idx="minor"/>
          </p:style>
        </p:sp>
        <p:sp>
          <p:nvSpPr>
            <p:cNvPr id="1994" name="Google Shape;3111;p53"/>
            <p:cNvSpPr/>
            <p:nvPr/>
          </p:nvSpPr>
          <p:spPr>
            <a:xfrm>
              <a:off x="5847840" y="3055680"/>
              <a:ext cx="85680" cy="34920"/>
            </a:xfrm>
            <a:custGeom>
              <a:avLst/>
              <a:gdLst/>
              <a:ahLst/>
              <a:rect l="l" t="t" r="r" b="b"/>
              <a:pathLst>
                <a:path w="5066" h="2116">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w="0">
              <a:noFill/>
            </a:ln>
          </p:spPr>
          <p:style>
            <a:lnRef idx="0"/>
            <a:fillRef idx="0"/>
            <a:effectRef idx="0"/>
            <a:fontRef idx="minor"/>
          </p:style>
        </p:sp>
        <p:sp>
          <p:nvSpPr>
            <p:cNvPr id="1995" name="Google Shape;3112;p53"/>
            <p:cNvSpPr/>
            <p:nvPr/>
          </p:nvSpPr>
          <p:spPr>
            <a:xfrm>
              <a:off x="5410800" y="2640960"/>
              <a:ext cx="683640" cy="610920"/>
            </a:xfrm>
            <a:custGeom>
              <a:avLst/>
              <a:gdLst/>
              <a:ahLst/>
              <a:rect l="l" t="t" r="r" b="b"/>
              <a:pathLst>
                <a:path w="39745" h="35527">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w="0">
              <a:noFill/>
            </a:ln>
          </p:spPr>
          <p:style>
            <a:lnRef idx="0"/>
            <a:fillRef idx="0"/>
            <a:effectRef idx="0"/>
            <a:fontRef idx="minor"/>
          </p:style>
        </p:sp>
        <p:sp>
          <p:nvSpPr>
            <p:cNvPr id="1996" name="Google Shape;3113;p53"/>
            <p:cNvSpPr/>
            <p:nvPr/>
          </p:nvSpPr>
          <p:spPr>
            <a:xfrm>
              <a:off x="5418360" y="2635560"/>
              <a:ext cx="677880" cy="621360"/>
            </a:xfrm>
            <a:custGeom>
              <a:avLst/>
              <a:gdLst/>
              <a:ahLst/>
              <a:rect l="l" t="t" r="r" b="b"/>
              <a:pathLst>
                <a:path w="39412" h="36144">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w="0">
              <a:noFill/>
            </a:ln>
          </p:spPr>
          <p:style>
            <a:lnRef idx="0"/>
            <a:fillRef idx="0"/>
            <a:effectRef idx="0"/>
            <a:fontRef idx="minor"/>
          </p:style>
        </p:sp>
        <p:sp>
          <p:nvSpPr>
            <p:cNvPr id="1997" name="Google Shape;3114;p53"/>
            <p:cNvSpPr/>
            <p:nvPr/>
          </p:nvSpPr>
          <p:spPr>
            <a:xfrm>
              <a:off x="5670720" y="2763720"/>
              <a:ext cx="495000" cy="473400"/>
            </a:xfrm>
            <a:custGeom>
              <a:avLst/>
              <a:gdLst/>
              <a:ahLst/>
              <a:rect l="l" t="t" r="r" b="b"/>
              <a:pathLst>
                <a:path w="28802" h="27554">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rgbClr val="ffffff"/>
            </a:solidFill>
            <a:ln w="0">
              <a:noFill/>
            </a:ln>
          </p:spPr>
          <p:style>
            <a:lnRef idx="0"/>
            <a:fillRef idx="0"/>
            <a:effectRef idx="0"/>
            <a:fontRef idx="minor"/>
          </p:style>
        </p:sp>
        <p:sp>
          <p:nvSpPr>
            <p:cNvPr id="1998" name="Google Shape;3115;p53"/>
            <p:cNvSpPr/>
            <p:nvPr/>
          </p:nvSpPr>
          <p:spPr>
            <a:xfrm>
              <a:off x="6089040" y="3259080"/>
              <a:ext cx="169920" cy="165960"/>
            </a:xfrm>
            <a:custGeom>
              <a:avLst/>
              <a:gdLst/>
              <a:ahLst/>
              <a:rect l="l" t="t" r="r" b="b"/>
              <a:pathLst>
                <a:path w="9946" h="9705">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rgbClr val="ffffff"/>
            </a:solidFill>
            <a:ln w="0">
              <a:noFill/>
            </a:ln>
          </p:spPr>
          <p:style>
            <a:lnRef idx="0"/>
            <a:fillRef idx="0"/>
            <a:effectRef idx="0"/>
            <a:fontRef idx="minor"/>
          </p:style>
        </p:sp>
        <p:sp>
          <p:nvSpPr>
            <p:cNvPr id="1999" name="Google Shape;3116;p53"/>
            <p:cNvSpPr/>
            <p:nvPr/>
          </p:nvSpPr>
          <p:spPr>
            <a:xfrm>
              <a:off x="5402880" y="2761200"/>
              <a:ext cx="235080" cy="356760"/>
            </a:xfrm>
            <a:custGeom>
              <a:avLst/>
              <a:gdLst/>
              <a:ahLst/>
              <a:rect l="l" t="t" r="r" b="b"/>
              <a:pathLst>
                <a:path w="13717" h="20777">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rgbClr val="ffffff"/>
            </a:solidFill>
            <a:ln w="0">
              <a:noFill/>
            </a:ln>
          </p:spPr>
          <p:style>
            <a:lnRef idx="0"/>
            <a:fillRef idx="0"/>
            <a:effectRef idx="0"/>
            <a:fontRef idx="minor"/>
          </p:style>
        </p:sp>
        <p:sp>
          <p:nvSpPr>
            <p:cNvPr id="2000" name="Google Shape;3117;p53"/>
            <p:cNvSpPr/>
            <p:nvPr/>
          </p:nvSpPr>
          <p:spPr>
            <a:xfrm>
              <a:off x="5681880" y="2727360"/>
              <a:ext cx="414720" cy="168120"/>
            </a:xfrm>
            <a:custGeom>
              <a:avLst/>
              <a:gdLst/>
              <a:ahLst/>
              <a:rect l="l" t="t" r="r" b="b"/>
              <a:pathLst>
                <a:path w="24143" h="9841">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rgbClr val="ffffff"/>
            </a:solidFill>
            <a:ln w="0">
              <a:noFill/>
            </a:ln>
          </p:spPr>
          <p:style>
            <a:lnRef idx="0"/>
            <a:fillRef idx="0"/>
            <a:effectRef idx="0"/>
            <a:fontRef idx="minor"/>
          </p:style>
        </p:sp>
        <p:sp>
          <p:nvSpPr>
            <p:cNvPr id="2001" name="Google Shape;3118;p53"/>
            <p:cNvSpPr/>
            <p:nvPr/>
          </p:nvSpPr>
          <p:spPr>
            <a:xfrm>
              <a:off x="6666480" y="1672200"/>
              <a:ext cx="719280" cy="1144440"/>
            </a:xfrm>
            <a:custGeom>
              <a:avLst/>
              <a:gdLst/>
              <a:ahLst/>
              <a:rect l="l" t="t" r="r" b="b"/>
              <a:pathLst>
                <a:path w="41815" h="66488">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w="0">
              <a:noFill/>
            </a:ln>
          </p:spPr>
          <p:style>
            <a:lnRef idx="0"/>
            <a:fillRef idx="0"/>
            <a:effectRef idx="0"/>
            <a:fontRef idx="minor"/>
          </p:style>
        </p:sp>
        <p:sp>
          <p:nvSpPr>
            <p:cNvPr id="2002" name="Google Shape;3119;p53"/>
            <p:cNvSpPr/>
            <p:nvPr/>
          </p:nvSpPr>
          <p:spPr>
            <a:xfrm>
              <a:off x="6661440" y="1666800"/>
              <a:ext cx="717120" cy="1154880"/>
            </a:xfrm>
            <a:custGeom>
              <a:avLst/>
              <a:gdLst/>
              <a:ahLst/>
              <a:rect l="l" t="t" r="r" b="b"/>
              <a:pathLst>
                <a:path w="41703" h="67103">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w="0">
              <a:noFill/>
            </a:ln>
          </p:spPr>
          <p:style>
            <a:lnRef idx="0"/>
            <a:fillRef idx="0"/>
            <a:effectRef idx="0"/>
            <a:fontRef idx="minor"/>
          </p:style>
        </p:sp>
        <p:sp>
          <p:nvSpPr>
            <p:cNvPr id="2003" name="Google Shape;3120;p53"/>
            <p:cNvSpPr/>
            <p:nvPr/>
          </p:nvSpPr>
          <p:spPr>
            <a:xfrm>
              <a:off x="6845400" y="1738080"/>
              <a:ext cx="124560" cy="180360"/>
            </a:xfrm>
            <a:custGeom>
              <a:avLst/>
              <a:gdLst/>
              <a:ahLst/>
              <a:rect l="l" t="t" r="r" b="b"/>
              <a:pathLst>
                <a:path w="7321" h="10544">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w="0">
              <a:noFill/>
            </a:ln>
          </p:spPr>
          <p:style>
            <a:lnRef idx="0"/>
            <a:fillRef idx="0"/>
            <a:effectRef idx="0"/>
            <a:fontRef idx="minor"/>
          </p:style>
        </p:sp>
        <p:sp>
          <p:nvSpPr>
            <p:cNvPr id="2004" name="Google Shape;3121;p53"/>
            <p:cNvSpPr/>
            <p:nvPr/>
          </p:nvSpPr>
          <p:spPr>
            <a:xfrm>
              <a:off x="6957000" y="1956600"/>
              <a:ext cx="12600" cy="47160"/>
            </a:xfrm>
            <a:custGeom>
              <a:avLst/>
              <a:gdLst/>
              <a:ahLst/>
              <a:rect l="l" t="t" r="r" b="b"/>
              <a:pathLst>
                <a:path w="814" h="2810">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w="0">
              <a:noFill/>
            </a:ln>
          </p:spPr>
          <p:style>
            <a:lnRef idx="0"/>
            <a:fillRef idx="0"/>
            <a:effectRef idx="0"/>
            <a:fontRef idx="minor"/>
          </p:style>
        </p:sp>
        <p:sp>
          <p:nvSpPr>
            <p:cNvPr id="2005" name="Google Shape;3122;p53"/>
            <p:cNvSpPr/>
            <p:nvPr/>
          </p:nvSpPr>
          <p:spPr>
            <a:xfrm>
              <a:off x="6967080" y="1746360"/>
              <a:ext cx="71280" cy="182520"/>
            </a:xfrm>
            <a:custGeom>
              <a:avLst/>
              <a:gdLst/>
              <a:ahLst/>
              <a:rect l="l" t="t" r="r" b="b"/>
              <a:pathLst>
                <a:path w="4215" h="10685">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w="0">
              <a:noFill/>
            </a:ln>
          </p:spPr>
          <p:style>
            <a:lnRef idx="0"/>
            <a:fillRef idx="0"/>
            <a:effectRef idx="0"/>
            <a:fontRef idx="minor"/>
          </p:style>
        </p:sp>
        <p:sp>
          <p:nvSpPr>
            <p:cNvPr id="2006" name="Google Shape;3123;p53"/>
            <p:cNvSpPr/>
            <p:nvPr/>
          </p:nvSpPr>
          <p:spPr>
            <a:xfrm>
              <a:off x="7113600" y="1746720"/>
              <a:ext cx="23400" cy="296280"/>
            </a:xfrm>
            <a:custGeom>
              <a:avLst/>
              <a:gdLst/>
              <a:ahLst/>
              <a:rect l="l" t="t" r="r" b="b"/>
              <a:pathLst>
                <a:path w="1443" h="17281">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w="0">
              <a:noFill/>
            </a:ln>
          </p:spPr>
          <p:style>
            <a:lnRef idx="0"/>
            <a:fillRef idx="0"/>
            <a:effectRef idx="0"/>
            <a:fontRef idx="minor"/>
          </p:style>
        </p:sp>
        <p:sp>
          <p:nvSpPr>
            <p:cNvPr id="2007" name="Google Shape;3124;p53"/>
            <p:cNvSpPr/>
            <p:nvPr/>
          </p:nvSpPr>
          <p:spPr>
            <a:xfrm>
              <a:off x="7236000" y="2001600"/>
              <a:ext cx="16920" cy="44640"/>
            </a:xfrm>
            <a:custGeom>
              <a:avLst/>
              <a:gdLst/>
              <a:ahLst/>
              <a:rect l="l" t="t" r="r" b="b"/>
              <a:pathLst>
                <a:path w="1073" h="2670">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w="0">
              <a:noFill/>
            </a:ln>
          </p:spPr>
          <p:style>
            <a:lnRef idx="0"/>
            <a:fillRef idx="0"/>
            <a:effectRef idx="0"/>
            <a:fontRef idx="minor"/>
          </p:style>
        </p:sp>
        <p:sp>
          <p:nvSpPr>
            <p:cNvPr id="2008" name="Google Shape;3125;p53"/>
            <p:cNvSpPr/>
            <p:nvPr/>
          </p:nvSpPr>
          <p:spPr>
            <a:xfrm>
              <a:off x="7203960" y="1761120"/>
              <a:ext cx="52200" cy="203040"/>
            </a:xfrm>
            <a:custGeom>
              <a:avLst/>
              <a:gdLst/>
              <a:ahLst/>
              <a:rect l="l" t="t" r="r" b="b"/>
              <a:pathLst>
                <a:path w="3106" h="11868">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w="0">
              <a:noFill/>
            </a:ln>
          </p:spPr>
          <p:style>
            <a:lnRef idx="0"/>
            <a:fillRef idx="0"/>
            <a:effectRef idx="0"/>
            <a:fontRef idx="minor"/>
          </p:style>
        </p:sp>
        <p:sp>
          <p:nvSpPr>
            <p:cNvPr id="2009" name="Google Shape;3126;p53"/>
            <p:cNvSpPr/>
            <p:nvPr/>
          </p:nvSpPr>
          <p:spPr>
            <a:xfrm>
              <a:off x="6420600" y="2594520"/>
              <a:ext cx="1061280" cy="809280"/>
            </a:xfrm>
            <a:custGeom>
              <a:avLst/>
              <a:gdLst/>
              <a:ahLst/>
              <a:rect l="l" t="t" r="r" b="b"/>
              <a:pathLst>
                <a:path w="61668" h="47053">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rgbClr val="ffffff"/>
            </a:solidFill>
            <a:ln w="0">
              <a:noFill/>
            </a:ln>
          </p:spPr>
          <p:style>
            <a:lnRef idx="0"/>
            <a:fillRef idx="0"/>
            <a:effectRef idx="0"/>
            <a:fontRef idx="minor"/>
          </p:style>
        </p:sp>
        <p:sp>
          <p:nvSpPr>
            <p:cNvPr id="2010" name="Google Shape;3127;p53"/>
            <p:cNvSpPr/>
            <p:nvPr/>
          </p:nvSpPr>
          <p:spPr>
            <a:xfrm>
              <a:off x="6414120" y="2589120"/>
              <a:ext cx="1072800" cy="820440"/>
            </a:xfrm>
            <a:custGeom>
              <a:avLst/>
              <a:gdLst/>
              <a:ahLst/>
              <a:rect l="l" t="t" r="r" b="b"/>
              <a:pathLst>
                <a:path w="62333" h="47684">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w="0">
              <a:noFill/>
            </a:ln>
          </p:spPr>
          <p:style>
            <a:lnRef idx="0"/>
            <a:fillRef idx="0"/>
            <a:effectRef idx="0"/>
            <a:fontRef idx="minor"/>
          </p:style>
        </p:sp>
        <p:sp>
          <p:nvSpPr>
            <p:cNvPr id="2011" name="Google Shape;3128;p53"/>
            <p:cNvSpPr/>
            <p:nvPr/>
          </p:nvSpPr>
          <p:spPr>
            <a:xfrm>
              <a:off x="7194600" y="2977200"/>
              <a:ext cx="66600" cy="336600"/>
            </a:xfrm>
            <a:custGeom>
              <a:avLst/>
              <a:gdLst/>
              <a:ahLst/>
              <a:rect l="l" t="t" r="r" b="b"/>
              <a:pathLst>
                <a:path w="3957" h="19609">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w="0">
              <a:noFill/>
            </a:ln>
          </p:spPr>
          <p:style>
            <a:lnRef idx="0"/>
            <a:fillRef idx="0"/>
            <a:effectRef idx="0"/>
            <a:fontRef idx="minor"/>
          </p:style>
        </p:sp>
        <p:sp>
          <p:nvSpPr>
            <p:cNvPr id="2012" name="Google Shape;3129;p53"/>
            <p:cNvSpPr/>
            <p:nvPr/>
          </p:nvSpPr>
          <p:spPr>
            <a:xfrm>
              <a:off x="6519960" y="2594520"/>
              <a:ext cx="699480" cy="718920"/>
            </a:xfrm>
            <a:custGeom>
              <a:avLst/>
              <a:gdLst/>
              <a:ahLst/>
              <a:rect l="l" t="t" r="r" b="b"/>
              <a:pathLst>
                <a:path w="40669" h="41803">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w="0">
              <a:noFill/>
            </a:ln>
          </p:spPr>
          <p:style>
            <a:lnRef idx="0"/>
            <a:fillRef idx="0"/>
            <a:effectRef idx="0"/>
            <a:fontRef idx="minor"/>
          </p:style>
        </p:sp>
        <p:sp>
          <p:nvSpPr>
            <p:cNvPr id="2013" name="Google Shape;3130;p53"/>
            <p:cNvSpPr/>
            <p:nvPr/>
          </p:nvSpPr>
          <p:spPr>
            <a:xfrm>
              <a:off x="6513480" y="2589120"/>
              <a:ext cx="711360" cy="729360"/>
            </a:xfrm>
            <a:custGeom>
              <a:avLst/>
              <a:gdLst/>
              <a:ahLst/>
              <a:rect l="l" t="t" r="r" b="b"/>
              <a:pathLst>
                <a:path w="41371" h="42406">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w="0">
              <a:noFill/>
            </a:ln>
          </p:spPr>
          <p:style>
            <a:lnRef idx="0"/>
            <a:fillRef idx="0"/>
            <a:effectRef idx="0"/>
            <a:fontRef idx="minor"/>
          </p:style>
        </p:sp>
        <p:sp>
          <p:nvSpPr>
            <p:cNvPr id="2014" name="Google Shape;3131;p53"/>
            <p:cNvSpPr/>
            <p:nvPr/>
          </p:nvSpPr>
          <p:spPr>
            <a:xfrm>
              <a:off x="6749280" y="2594520"/>
              <a:ext cx="396720" cy="553680"/>
            </a:xfrm>
            <a:custGeom>
              <a:avLst/>
              <a:gdLst/>
              <a:ahLst/>
              <a:rect l="l" t="t" r="r" b="b"/>
              <a:pathLst>
                <a:path w="23107" h="32208">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rgbClr val="ffffff"/>
            </a:solidFill>
            <a:ln w="0">
              <a:noFill/>
            </a:ln>
          </p:spPr>
          <p:style>
            <a:lnRef idx="0"/>
            <a:fillRef idx="0"/>
            <a:effectRef idx="0"/>
            <a:fontRef idx="minor"/>
          </p:style>
        </p:sp>
        <p:sp>
          <p:nvSpPr>
            <p:cNvPr id="2015" name="Google Shape;3132;p53"/>
            <p:cNvSpPr/>
            <p:nvPr/>
          </p:nvSpPr>
          <p:spPr>
            <a:xfrm>
              <a:off x="6749280" y="2589120"/>
              <a:ext cx="402480" cy="564480"/>
            </a:xfrm>
            <a:custGeom>
              <a:avLst/>
              <a:gdLst/>
              <a:ahLst/>
              <a:rect l="l" t="t" r="r" b="b"/>
              <a:pathLst>
                <a:path w="23440" h="32831">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w="0">
              <a:noFill/>
            </a:ln>
          </p:spPr>
          <p:style>
            <a:lnRef idx="0"/>
            <a:fillRef idx="0"/>
            <a:effectRef idx="0"/>
            <a:fontRef idx="minor"/>
          </p:style>
        </p:sp>
        <p:sp>
          <p:nvSpPr>
            <p:cNvPr id="2016" name="Google Shape;3133;p53"/>
            <p:cNvSpPr/>
            <p:nvPr/>
          </p:nvSpPr>
          <p:spPr>
            <a:xfrm>
              <a:off x="6766560" y="2851920"/>
              <a:ext cx="62280" cy="43560"/>
            </a:xfrm>
            <a:custGeom>
              <a:avLst/>
              <a:gdLst/>
              <a:ahLst/>
              <a:rect l="l" t="t" r="r" b="b"/>
              <a:pathLst>
                <a:path w="3698" h="2607">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w="0">
              <a:noFill/>
            </a:ln>
          </p:spPr>
          <p:style>
            <a:lnRef idx="0"/>
            <a:fillRef idx="0"/>
            <a:effectRef idx="0"/>
            <a:fontRef idx="minor"/>
          </p:style>
        </p:sp>
        <p:sp>
          <p:nvSpPr>
            <p:cNvPr id="2017" name="Google Shape;3134;p53"/>
            <p:cNvSpPr/>
            <p:nvPr/>
          </p:nvSpPr>
          <p:spPr>
            <a:xfrm>
              <a:off x="6920640" y="2908800"/>
              <a:ext cx="95400" cy="20520"/>
            </a:xfrm>
            <a:custGeom>
              <a:avLst/>
              <a:gdLst/>
              <a:ahLst/>
              <a:rect l="l" t="t" r="r" b="b"/>
              <a:pathLst>
                <a:path w="5620" h="1272">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w="0">
              <a:noFill/>
            </a:ln>
          </p:spPr>
          <p:style>
            <a:lnRef idx="0"/>
            <a:fillRef idx="0"/>
            <a:effectRef idx="0"/>
            <a:fontRef idx="minor"/>
          </p:style>
        </p:sp>
        <p:sp>
          <p:nvSpPr>
            <p:cNvPr id="2018" name="Google Shape;3135;p53"/>
            <p:cNvSpPr/>
            <p:nvPr/>
          </p:nvSpPr>
          <p:spPr>
            <a:xfrm>
              <a:off x="6796440" y="2464920"/>
              <a:ext cx="279000" cy="287280"/>
            </a:xfrm>
            <a:custGeom>
              <a:avLst/>
              <a:gdLst/>
              <a:ahLst/>
              <a:rect l="l" t="t" r="r" b="b"/>
              <a:pathLst>
                <a:path w="16268" h="16749">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rgbClr val="ffffff"/>
            </a:solidFill>
            <a:ln w="0">
              <a:noFill/>
            </a:ln>
          </p:spPr>
          <p:style>
            <a:lnRef idx="0"/>
            <a:fillRef idx="0"/>
            <a:effectRef idx="0"/>
            <a:fontRef idx="minor"/>
          </p:style>
        </p:sp>
        <p:sp>
          <p:nvSpPr>
            <p:cNvPr id="2019" name="Google Shape;3136;p53"/>
            <p:cNvSpPr/>
            <p:nvPr/>
          </p:nvSpPr>
          <p:spPr>
            <a:xfrm>
              <a:off x="6801480" y="2464920"/>
              <a:ext cx="273960" cy="246960"/>
            </a:xfrm>
            <a:custGeom>
              <a:avLst/>
              <a:gdLst/>
              <a:ahLst/>
              <a:rect l="l" t="t" r="r" b="b"/>
              <a:pathLst>
                <a:path w="15972" h="14420">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w="0">
              <a:noFill/>
            </a:ln>
          </p:spPr>
          <p:style>
            <a:lnRef idx="0"/>
            <a:fillRef idx="0"/>
            <a:effectRef idx="0"/>
            <a:fontRef idx="minor"/>
          </p:style>
        </p:sp>
        <p:sp>
          <p:nvSpPr>
            <p:cNvPr id="2020" name="Google Shape;3137;p53"/>
            <p:cNvSpPr/>
            <p:nvPr/>
          </p:nvSpPr>
          <p:spPr>
            <a:xfrm>
              <a:off x="6801480" y="2518560"/>
              <a:ext cx="264960" cy="193680"/>
            </a:xfrm>
            <a:custGeom>
              <a:avLst/>
              <a:gdLst/>
              <a:ahLst/>
              <a:rect l="l" t="t" r="r" b="b"/>
              <a:pathLst>
                <a:path w="15455" h="11314">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w="0">
              <a:noFill/>
            </a:ln>
          </p:spPr>
          <p:style>
            <a:lnRef idx="0"/>
            <a:fillRef idx="0"/>
            <a:effectRef idx="0"/>
            <a:fontRef idx="minor"/>
          </p:style>
        </p:sp>
        <p:sp>
          <p:nvSpPr>
            <p:cNvPr id="2021" name="Google Shape;3138;p53"/>
            <p:cNvSpPr/>
            <p:nvPr/>
          </p:nvSpPr>
          <p:spPr>
            <a:xfrm>
              <a:off x="6791400" y="2459520"/>
              <a:ext cx="289080" cy="297720"/>
            </a:xfrm>
            <a:custGeom>
              <a:avLst/>
              <a:gdLst/>
              <a:ahLst/>
              <a:rect l="l" t="t" r="r" b="b"/>
              <a:pathLst>
                <a:path w="16859" h="17355">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w="0">
              <a:noFill/>
            </a:ln>
          </p:spPr>
          <p:style>
            <a:lnRef idx="0"/>
            <a:fillRef idx="0"/>
            <a:effectRef idx="0"/>
            <a:fontRef idx="minor"/>
          </p:style>
        </p:sp>
        <p:sp>
          <p:nvSpPr>
            <p:cNvPr id="2022" name="Google Shape;3139;p53"/>
            <p:cNvSpPr/>
            <p:nvPr/>
          </p:nvSpPr>
          <p:spPr>
            <a:xfrm>
              <a:off x="6733800" y="2026080"/>
              <a:ext cx="519120" cy="628200"/>
            </a:xfrm>
            <a:custGeom>
              <a:avLst/>
              <a:gdLst/>
              <a:ahLst/>
              <a:rect l="l" t="t" r="r" b="b"/>
              <a:pathLst>
                <a:path w="30206" h="36535">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rgbClr val="ffffff"/>
            </a:solidFill>
            <a:ln w="0">
              <a:noFill/>
            </a:ln>
          </p:spPr>
          <p:style>
            <a:lnRef idx="0"/>
            <a:fillRef idx="0"/>
            <a:effectRef idx="0"/>
            <a:fontRef idx="minor"/>
          </p:style>
        </p:sp>
        <p:sp>
          <p:nvSpPr>
            <p:cNvPr id="2023" name="Google Shape;3140;p53"/>
            <p:cNvSpPr/>
            <p:nvPr/>
          </p:nvSpPr>
          <p:spPr>
            <a:xfrm>
              <a:off x="6758640" y="2026080"/>
              <a:ext cx="494280" cy="190800"/>
            </a:xfrm>
            <a:custGeom>
              <a:avLst/>
              <a:gdLst/>
              <a:ahLst/>
              <a:rect l="l" t="t" r="r" b="b"/>
              <a:pathLst>
                <a:path w="28764" h="11146">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w="0">
              <a:noFill/>
            </a:ln>
          </p:spPr>
          <p:style>
            <a:lnRef idx="0"/>
            <a:fillRef idx="0"/>
            <a:effectRef idx="0"/>
            <a:fontRef idx="minor"/>
          </p:style>
        </p:sp>
        <p:sp>
          <p:nvSpPr>
            <p:cNvPr id="2024" name="Google Shape;3141;p53"/>
            <p:cNvSpPr/>
            <p:nvPr/>
          </p:nvSpPr>
          <p:spPr>
            <a:xfrm>
              <a:off x="6765840" y="2040480"/>
              <a:ext cx="484560" cy="175680"/>
            </a:xfrm>
            <a:custGeom>
              <a:avLst/>
              <a:gdLst/>
              <a:ahLst/>
              <a:rect l="l" t="t" r="r" b="b"/>
              <a:pathLst>
                <a:path w="28209" h="10279">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w="0">
              <a:noFill/>
            </a:ln>
          </p:spPr>
          <p:style>
            <a:lnRef idx="0"/>
            <a:fillRef idx="0"/>
            <a:effectRef idx="0"/>
            <a:fontRef idx="minor"/>
          </p:style>
        </p:sp>
        <p:sp>
          <p:nvSpPr>
            <p:cNvPr id="2025" name="Google Shape;3142;p53"/>
            <p:cNvSpPr/>
            <p:nvPr/>
          </p:nvSpPr>
          <p:spPr>
            <a:xfrm>
              <a:off x="6737760" y="2021040"/>
              <a:ext cx="520920" cy="639000"/>
            </a:xfrm>
            <a:custGeom>
              <a:avLst/>
              <a:gdLst/>
              <a:ahLst/>
              <a:rect l="l" t="t" r="r" b="b"/>
              <a:pathLst>
                <a:path w="30317" h="37156">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w="0">
              <a:noFill/>
            </a:ln>
          </p:spPr>
          <p:style>
            <a:lnRef idx="0"/>
            <a:fillRef idx="0"/>
            <a:effectRef idx="0"/>
            <a:fontRef idx="minor"/>
          </p:style>
        </p:sp>
        <p:sp>
          <p:nvSpPr>
            <p:cNvPr id="2026" name="Google Shape;3143;p53"/>
            <p:cNvSpPr/>
            <p:nvPr/>
          </p:nvSpPr>
          <p:spPr>
            <a:xfrm>
              <a:off x="6852960" y="2185920"/>
              <a:ext cx="38880" cy="66960"/>
            </a:xfrm>
            <a:custGeom>
              <a:avLst/>
              <a:gdLst/>
              <a:ahLst/>
              <a:rect l="l" t="t" r="r" b="b"/>
              <a:pathLst>
                <a:path w="2330" h="3966">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w="0">
              <a:noFill/>
            </a:ln>
          </p:spPr>
          <p:style>
            <a:lnRef idx="0"/>
            <a:fillRef idx="0"/>
            <a:effectRef idx="0"/>
            <a:fontRef idx="minor"/>
          </p:style>
        </p:sp>
        <p:sp>
          <p:nvSpPr>
            <p:cNvPr id="2027" name="Google Shape;3144;p53"/>
            <p:cNvSpPr/>
            <p:nvPr/>
          </p:nvSpPr>
          <p:spPr>
            <a:xfrm>
              <a:off x="7054200" y="2236680"/>
              <a:ext cx="38880" cy="66960"/>
            </a:xfrm>
            <a:custGeom>
              <a:avLst/>
              <a:gdLst/>
              <a:ahLst/>
              <a:rect l="l" t="t" r="r" b="b"/>
              <a:pathLst>
                <a:path w="2330" h="3966">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w="0">
              <a:noFill/>
            </a:ln>
          </p:spPr>
          <p:style>
            <a:lnRef idx="0"/>
            <a:fillRef idx="0"/>
            <a:effectRef idx="0"/>
            <a:fontRef idx="minor"/>
          </p:style>
        </p:sp>
        <p:sp>
          <p:nvSpPr>
            <p:cNvPr id="2028" name="Google Shape;3145;p53"/>
            <p:cNvSpPr/>
            <p:nvPr/>
          </p:nvSpPr>
          <p:spPr>
            <a:xfrm>
              <a:off x="6898320" y="2200680"/>
              <a:ext cx="78120" cy="154800"/>
            </a:xfrm>
            <a:custGeom>
              <a:avLst/>
              <a:gdLst/>
              <a:ahLst/>
              <a:rect l="l" t="t" r="r" b="b"/>
              <a:pathLst>
                <a:path w="4622" h="9058">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w="0">
              <a:noFill/>
            </a:ln>
          </p:spPr>
          <p:style>
            <a:lnRef idx="0"/>
            <a:fillRef idx="0"/>
            <a:effectRef idx="0"/>
            <a:fontRef idx="minor"/>
          </p:style>
        </p:sp>
        <p:sp>
          <p:nvSpPr>
            <p:cNvPr id="2029" name="Google Shape;3146;p53"/>
            <p:cNvSpPr/>
            <p:nvPr/>
          </p:nvSpPr>
          <p:spPr>
            <a:xfrm>
              <a:off x="6877080" y="2402280"/>
              <a:ext cx="127800" cy="35280"/>
            </a:xfrm>
            <a:custGeom>
              <a:avLst/>
              <a:gdLst/>
              <a:ahLst/>
              <a:rect l="l" t="t" r="r" b="b"/>
              <a:pathLst>
                <a:path w="7506" h="2132">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w="0">
              <a:noFill/>
            </a:ln>
          </p:spPr>
          <p:style>
            <a:lnRef idx="0"/>
            <a:fillRef idx="0"/>
            <a:effectRef idx="0"/>
            <a:fontRef idx="minor"/>
          </p:style>
        </p:sp>
        <p:sp>
          <p:nvSpPr>
            <p:cNvPr id="2030" name="Google Shape;3147;p53"/>
            <p:cNvSpPr/>
            <p:nvPr/>
          </p:nvSpPr>
          <p:spPr>
            <a:xfrm>
              <a:off x="6821280" y="2113200"/>
              <a:ext cx="125280" cy="31680"/>
            </a:xfrm>
            <a:custGeom>
              <a:avLst/>
              <a:gdLst/>
              <a:ahLst/>
              <a:rect l="l" t="t" r="r" b="b"/>
              <a:pathLst>
                <a:path w="7358" h="1914">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w="0">
              <a:noFill/>
            </a:ln>
          </p:spPr>
          <p:style>
            <a:lnRef idx="0"/>
            <a:fillRef idx="0"/>
            <a:effectRef idx="0"/>
            <a:fontRef idx="minor"/>
          </p:style>
        </p:sp>
        <p:sp>
          <p:nvSpPr>
            <p:cNvPr id="2031" name="Google Shape;3148;p53"/>
            <p:cNvSpPr/>
            <p:nvPr/>
          </p:nvSpPr>
          <p:spPr>
            <a:xfrm>
              <a:off x="7032600" y="2157840"/>
              <a:ext cx="145080" cy="47160"/>
            </a:xfrm>
            <a:custGeom>
              <a:avLst/>
              <a:gdLst/>
              <a:ahLst/>
              <a:rect l="l" t="t" r="r" b="b"/>
              <a:pathLst>
                <a:path w="8504" h="2811">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w="0">
              <a:noFill/>
            </a:ln>
          </p:spPr>
          <p:style>
            <a:lnRef idx="0"/>
            <a:fillRef idx="0"/>
            <a:effectRef idx="0"/>
            <a:fontRef idx="minor"/>
          </p:style>
        </p:sp>
        <p:sp>
          <p:nvSpPr>
            <p:cNvPr id="2032" name="Google Shape;3149;p53"/>
            <p:cNvSpPr/>
            <p:nvPr/>
          </p:nvSpPr>
          <p:spPr>
            <a:xfrm>
              <a:off x="7015320" y="2065320"/>
              <a:ext cx="355320" cy="1195560"/>
            </a:xfrm>
            <a:custGeom>
              <a:avLst/>
              <a:gdLst/>
              <a:ahLst/>
              <a:rect l="l" t="t" r="r" b="b"/>
              <a:pathLst>
                <a:path w="20705" h="69469">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w="0">
              <a:noFill/>
            </a:ln>
          </p:spPr>
          <p:style>
            <a:lnRef idx="0"/>
            <a:fillRef idx="0"/>
            <a:effectRef idx="0"/>
            <a:fontRef idx="minor"/>
          </p:style>
        </p:sp>
        <p:sp>
          <p:nvSpPr>
            <p:cNvPr id="2033" name="Google Shape;3150;p53"/>
            <p:cNvSpPr/>
            <p:nvPr/>
          </p:nvSpPr>
          <p:spPr>
            <a:xfrm>
              <a:off x="7077240" y="3014280"/>
              <a:ext cx="105480" cy="246960"/>
            </a:xfrm>
            <a:custGeom>
              <a:avLst/>
              <a:gdLst/>
              <a:ahLst/>
              <a:rect l="l" t="t" r="r" b="b"/>
              <a:pathLst>
                <a:path w="6213" h="14420">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w="0">
              <a:noFill/>
            </a:ln>
          </p:spPr>
          <p:style>
            <a:lnRef idx="0"/>
            <a:fillRef idx="0"/>
            <a:effectRef idx="0"/>
            <a:fontRef idx="minor"/>
          </p:style>
        </p:sp>
        <p:sp>
          <p:nvSpPr>
            <p:cNvPr id="2034" name="Google Shape;3151;p53"/>
            <p:cNvSpPr/>
            <p:nvPr/>
          </p:nvSpPr>
          <p:spPr>
            <a:xfrm>
              <a:off x="7023240" y="2566080"/>
              <a:ext cx="192960" cy="694800"/>
            </a:xfrm>
            <a:custGeom>
              <a:avLst/>
              <a:gdLst/>
              <a:ahLst/>
              <a:rect l="l" t="t" r="r" b="b"/>
              <a:pathLst>
                <a:path w="11277" h="40410">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w="0">
              <a:noFill/>
            </a:ln>
          </p:spPr>
          <p:style>
            <a:lnRef idx="0"/>
            <a:fillRef idx="0"/>
            <a:effectRef idx="0"/>
            <a:fontRef idx="minor"/>
          </p:style>
        </p:sp>
        <p:sp>
          <p:nvSpPr>
            <p:cNvPr id="2035" name="Google Shape;3152;p53"/>
            <p:cNvSpPr/>
            <p:nvPr/>
          </p:nvSpPr>
          <p:spPr>
            <a:xfrm>
              <a:off x="7013520" y="2060280"/>
              <a:ext cx="362520" cy="1206360"/>
            </a:xfrm>
            <a:custGeom>
              <a:avLst/>
              <a:gdLst/>
              <a:ahLst/>
              <a:rect l="l" t="t" r="r" b="b"/>
              <a:pathLst>
                <a:path w="21112" h="70089">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w="0">
              <a:noFill/>
            </a:ln>
          </p:spPr>
          <p:style>
            <a:lnRef idx="0"/>
            <a:fillRef idx="0"/>
            <a:effectRef idx="0"/>
            <a:fontRef idx="minor"/>
          </p:style>
        </p:sp>
        <p:sp>
          <p:nvSpPr>
            <p:cNvPr id="2036" name="Google Shape;3153;p53"/>
            <p:cNvSpPr/>
            <p:nvPr/>
          </p:nvSpPr>
          <p:spPr>
            <a:xfrm>
              <a:off x="6532560" y="1869120"/>
              <a:ext cx="257400" cy="1247400"/>
            </a:xfrm>
            <a:custGeom>
              <a:avLst/>
              <a:gdLst/>
              <a:ahLst/>
              <a:rect l="l" t="t" r="r" b="b"/>
              <a:pathLst>
                <a:path w="15011" h="72463">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w="0">
              <a:noFill/>
            </a:ln>
          </p:spPr>
          <p:style>
            <a:lnRef idx="0"/>
            <a:fillRef idx="0"/>
            <a:effectRef idx="0"/>
            <a:fontRef idx="minor"/>
          </p:style>
        </p:sp>
        <p:sp>
          <p:nvSpPr>
            <p:cNvPr id="2037" name="Google Shape;3154;p53"/>
            <p:cNvSpPr/>
            <p:nvPr/>
          </p:nvSpPr>
          <p:spPr>
            <a:xfrm>
              <a:off x="6565680" y="2498040"/>
              <a:ext cx="163080" cy="618480"/>
            </a:xfrm>
            <a:custGeom>
              <a:avLst/>
              <a:gdLst/>
              <a:ahLst/>
              <a:rect l="l" t="t" r="r" b="b"/>
              <a:pathLst>
                <a:path w="9540" h="35973">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w="0">
              <a:noFill/>
            </a:ln>
          </p:spPr>
          <p:style>
            <a:lnRef idx="0"/>
            <a:fillRef idx="0"/>
            <a:effectRef idx="0"/>
            <a:fontRef idx="minor"/>
          </p:style>
        </p:sp>
        <p:sp>
          <p:nvSpPr>
            <p:cNvPr id="2038" name="Google Shape;3155;p53"/>
            <p:cNvSpPr/>
            <p:nvPr/>
          </p:nvSpPr>
          <p:spPr>
            <a:xfrm>
              <a:off x="6552360" y="1864080"/>
              <a:ext cx="243360" cy="1258200"/>
            </a:xfrm>
            <a:custGeom>
              <a:avLst/>
              <a:gdLst/>
              <a:ahLst/>
              <a:rect l="l" t="t" r="r" b="b"/>
              <a:pathLst>
                <a:path w="14197" h="73088">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9" name="PlaceHolder 1"/>
          <p:cNvSpPr>
            <a:spLocks noGrp="1"/>
          </p:cNvSpPr>
          <p:nvPr>
            <p:ph type="title"/>
          </p:nvPr>
        </p:nvSpPr>
        <p:spPr>
          <a:xfrm>
            <a:off x="1823400" y="338400"/>
            <a:ext cx="5495400" cy="571320"/>
          </a:xfrm>
          <a:prstGeom prst="rect">
            <a:avLst/>
          </a:prstGeom>
          <a:noFill/>
          <a:ln w="0">
            <a:noFill/>
          </a:ln>
        </p:spPr>
        <p:txBody>
          <a:bodyPr lIns="0" rIns="0" tIns="91440" bIns="91440" anchor="t">
            <a:noAutofit/>
          </a:bodyPr>
          <a:p>
            <a:pPr algn="ctr">
              <a:lnSpc>
                <a:spcPct val="100000"/>
              </a:lnSpc>
              <a:buNone/>
              <a:tabLst>
                <a:tab algn="l" pos="0"/>
              </a:tabLst>
            </a:pPr>
            <a:r>
              <a:rPr b="0" lang="en" sz="2800" spc="-1" strike="noStrike">
                <a:solidFill>
                  <a:srgbClr val="494949"/>
                </a:solidFill>
                <a:latin typeface="Fjalla One"/>
                <a:ea typeface="Fjalla One"/>
              </a:rPr>
              <a:t>Our Progress</a:t>
            </a:r>
            <a:endParaRPr b="0" lang="en-IN" sz="2800" spc="-1" strike="noStrike">
              <a:latin typeface="Arial"/>
            </a:endParaRPr>
          </a:p>
        </p:txBody>
      </p:sp>
      <p:sp>
        <p:nvSpPr>
          <p:cNvPr id="2040" name="Google Shape;2695;p49"/>
          <p:cNvSpPr/>
          <p:nvPr/>
        </p:nvSpPr>
        <p:spPr>
          <a:xfrm>
            <a:off x="1005480" y="1404000"/>
            <a:ext cx="2217960" cy="634320"/>
          </a:xfrm>
          <a:prstGeom prst="rect">
            <a:avLst/>
          </a:prstGeom>
          <a:noFill/>
          <a:ln w="0">
            <a:noFill/>
          </a:ln>
        </p:spPr>
        <p:style>
          <a:lnRef idx="0"/>
          <a:fillRef idx="0"/>
          <a:effectRef idx="0"/>
          <a:fontRef idx="minor"/>
        </p:style>
      </p:sp>
      <p:sp>
        <p:nvSpPr>
          <p:cNvPr id="2041" name="Google Shape;2696;p49"/>
          <p:cNvSpPr/>
          <p:nvPr/>
        </p:nvSpPr>
        <p:spPr>
          <a:xfrm>
            <a:off x="720000" y="1440000"/>
            <a:ext cx="1618920" cy="634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Requirement Analysis</a:t>
            </a:r>
            <a:endParaRPr b="0" lang="en-IN" sz="1600" spc="-1" strike="noStrike">
              <a:latin typeface="Arial"/>
            </a:endParaRPr>
          </a:p>
        </p:txBody>
      </p:sp>
      <p:sp>
        <p:nvSpPr>
          <p:cNvPr id="2042" name="Google Shape;2697;p49"/>
          <p:cNvSpPr/>
          <p:nvPr/>
        </p:nvSpPr>
        <p:spPr>
          <a:xfrm>
            <a:off x="2643480" y="3609360"/>
            <a:ext cx="2217960" cy="634320"/>
          </a:xfrm>
          <a:prstGeom prst="rect">
            <a:avLst/>
          </a:prstGeom>
          <a:noFill/>
          <a:ln w="0">
            <a:noFill/>
          </a:ln>
        </p:spPr>
        <p:style>
          <a:lnRef idx="0"/>
          <a:fillRef idx="0"/>
          <a:effectRef idx="0"/>
          <a:fontRef idx="minor"/>
        </p:style>
      </p:sp>
      <p:sp>
        <p:nvSpPr>
          <p:cNvPr id="2043" name="Google Shape;2698;p49"/>
          <p:cNvSpPr/>
          <p:nvPr/>
        </p:nvSpPr>
        <p:spPr>
          <a:xfrm>
            <a:off x="5919120" y="3609360"/>
            <a:ext cx="2217960" cy="634320"/>
          </a:xfrm>
          <a:prstGeom prst="rect">
            <a:avLst/>
          </a:prstGeom>
          <a:noFill/>
          <a:ln w="0">
            <a:noFill/>
          </a:ln>
        </p:spPr>
        <p:style>
          <a:lnRef idx="0"/>
          <a:fillRef idx="0"/>
          <a:effectRef idx="0"/>
          <a:fontRef idx="minor"/>
        </p:style>
      </p:sp>
      <p:grpSp>
        <p:nvGrpSpPr>
          <p:cNvPr id="2044" name="Google Shape;2699;p49"/>
          <p:cNvGrpSpPr/>
          <p:nvPr/>
        </p:nvGrpSpPr>
        <p:grpSpPr>
          <a:xfrm>
            <a:off x="791280" y="2190240"/>
            <a:ext cx="5190120" cy="1217160"/>
            <a:chOff x="791280" y="2190240"/>
            <a:chExt cx="5190120" cy="1217160"/>
          </a:xfrm>
        </p:grpSpPr>
        <p:grpSp>
          <p:nvGrpSpPr>
            <p:cNvPr id="2045" name="Google Shape;2700;p49"/>
            <p:cNvGrpSpPr/>
            <p:nvPr/>
          </p:nvGrpSpPr>
          <p:grpSpPr>
            <a:xfrm>
              <a:off x="1656000" y="2815200"/>
              <a:ext cx="3537360" cy="720"/>
              <a:chOff x="1656000" y="2815200"/>
              <a:chExt cx="3537360" cy="720"/>
            </a:xfrm>
          </p:grpSpPr>
          <p:sp>
            <p:nvSpPr>
              <p:cNvPr id="2046" name="Google Shape;2701;p49"/>
              <p:cNvSpPr/>
              <p:nvPr/>
            </p:nvSpPr>
            <p:spPr>
              <a:xfrm>
                <a:off x="3022200" y="2815200"/>
                <a:ext cx="729360" cy="360"/>
              </a:xfrm>
              <a:custGeom>
                <a:avLst/>
                <a:gdLst/>
                <a:ahLst/>
                <a:rect l="l" t="t" r="r" b="b"/>
                <a:pathLst>
                  <a:path w="21600" h="21600">
                    <a:moveTo>
                      <a:pt x="0" y="0"/>
                    </a:moveTo>
                    <a:lnTo>
                      <a:pt x="21600" y="21600"/>
                    </a:lnTo>
                  </a:path>
                </a:pathLst>
              </a:custGeom>
              <a:noFill/>
              <a:ln w="9525">
                <a:solidFill>
                  <a:srgbClr val="595959"/>
                </a:solidFill>
                <a:round/>
              </a:ln>
            </p:spPr>
            <p:style>
              <a:lnRef idx="0"/>
              <a:fillRef idx="0"/>
              <a:effectRef idx="0"/>
              <a:fontRef idx="minor"/>
            </p:style>
          </p:sp>
          <p:sp>
            <p:nvSpPr>
              <p:cNvPr id="2047" name="Google Shape;2702;p49"/>
              <p:cNvSpPr/>
              <p:nvPr/>
            </p:nvSpPr>
            <p:spPr>
              <a:xfrm>
                <a:off x="4464000" y="2815200"/>
                <a:ext cx="729360" cy="360"/>
              </a:xfrm>
              <a:custGeom>
                <a:avLst/>
                <a:gdLst/>
                <a:ahLst/>
                <a:rect l="l" t="t" r="r" b="b"/>
                <a:pathLst>
                  <a:path w="21600" h="21600">
                    <a:moveTo>
                      <a:pt x="0" y="0"/>
                    </a:moveTo>
                    <a:lnTo>
                      <a:pt x="21600" y="21600"/>
                    </a:lnTo>
                  </a:path>
                </a:pathLst>
              </a:custGeom>
              <a:noFill/>
              <a:ln w="9525">
                <a:solidFill>
                  <a:srgbClr val="595959"/>
                </a:solidFill>
                <a:round/>
              </a:ln>
            </p:spPr>
            <p:style>
              <a:lnRef idx="0"/>
              <a:fillRef idx="0"/>
              <a:effectRef idx="0"/>
              <a:fontRef idx="minor"/>
            </p:style>
          </p:sp>
          <p:sp>
            <p:nvSpPr>
              <p:cNvPr id="2048" name="Google Shape;2703;p49"/>
              <p:cNvSpPr/>
              <p:nvPr/>
            </p:nvSpPr>
            <p:spPr>
              <a:xfrm>
                <a:off x="1656000" y="2815560"/>
                <a:ext cx="576000" cy="360"/>
              </a:xfrm>
              <a:custGeom>
                <a:avLst/>
                <a:gdLst/>
                <a:ahLst/>
                <a:rect l="l" t="t" r="r" b="b"/>
                <a:pathLst>
                  <a:path w="21600" h="21600">
                    <a:moveTo>
                      <a:pt x="0" y="0"/>
                    </a:moveTo>
                    <a:lnTo>
                      <a:pt x="21600" y="21600"/>
                    </a:lnTo>
                  </a:path>
                </a:pathLst>
              </a:custGeom>
              <a:noFill/>
              <a:ln w="9525">
                <a:solidFill>
                  <a:srgbClr val="595959"/>
                </a:solidFill>
                <a:round/>
              </a:ln>
            </p:spPr>
            <p:style>
              <a:lnRef idx="0"/>
              <a:fillRef idx="0"/>
              <a:effectRef idx="0"/>
              <a:fontRef idx="minor"/>
            </p:style>
          </p:sp>
        </p:grpSp>
        <p:sp>
          <p:nvSpPr>
            <p:cNvPr id="2049" name="Google Shape;2706;p49"/>
            <p:cNvSpPr/>
            <p:nvPr/>
          </p:nvSpPr>
          <p:spPr>
            <a:xfrm>
              <a:off x="2665440" y="3057120"/>
              <a:ext cx="360" cy="28620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50" name="Google Shape;2707;p49"/>
            <p:cNvGrpSpPr/>
            <p:nvPr/>
          </p:nvGrpSpPr>
          <p:grpSpPr>
            <a:xfrm>
              <a:off x="2233440" y="2420640"/>
              <a:ext cx="863640" cy="788040"/>
              <a:chOff x="2233440" y="2420640"/>
              <a:chExt cx="863640" cy="788040"/>
            </a:xfrm>
          </p:grpSpPr>
          <p:sp>
            <p:nvSpPr>
              <p:cNvPr id="2051" name="Google Shape;2705;p49"/>
              <p:cNvSpPr/>
              <p:nvPr/>
            </p:nvSpPr>
            <p:spPr>
              <a:xfrm>
                <a:off x="2233440" y="2420640"/>
                <a:ext cx="863640" cy="788040"/>
              </a:xfrm>
              <a:prstGeom prst="ellipse">
                <a:avLst/>
              </a:prstGeom>
              <a:solidFill>
                <a:schemeClr val="accent1"/>
              </a:solidFill>
              <a:ln w="9525">
                <a:solidFill>
                  <a:srgbClr val="494949"/>
                </a:solidFill>
                <a:round/>
              </a:ln>
            </p:spPr>
            <p:style>
              <a:lnRef idx="0"/>
              <a:fillRef idx="0"/>
              <a:effectRef idx="0"/>
              <a:fontRef idx="minor"/>
            </p:style>
          </p:sp>
          <p:sp>
            <p:nvSpPr>
              <p:cNvPr id="2052" name="Google Shape;2708;p49"/>
              <p:cNvSpPr/>
              <p:nvPr/>
            </p:nvSpPr>
            <p:spPr>
              <a:xfrm>
                <a:off x="2343960" y="2521440"/>
                <a:ext cx="642960" cy="586800"/>
              </a:xfrm>
              <a:prstGeom prst="ellipse">
                <a:avLst/>
              </a:prstGeom>
              <a:solidFill>
                <a:schemeClr val="lt1"/>
              </a:solidFill>
              <a:ln w="9525">
                <a:solidFill>
                  <a:srgbClr val="494949"/>
                </a:solidFill>
                <a:round/>
              </a:ln>
            </p:spPr>
            <p:style>
              <a:lnRef idx="0"/>
              <a:fillRef idx="0"/>
              <a:effectRef idx="0"/>
              <a:fontRef idx="minor"/>
            </p:style>
          </p:sp>
        </p:grpSp>
        <p:sp>
          <p:nvSpPr>
            <p:cNvPr id="2053" name="Google Shape;2709;p49"/>
            <p:cNvSpPr/>
            <p:nvPr/>
          </p:nvSpPr>
          <p:spPr>
            <a:xfrm rot="10800000">
              <a:off x="4107600" y="2203920"/>
              <a:ext cx="360" cy="3171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54" name="Google Shape;2711;p49"/>
            <p:cNvGrpSpPr/>
            <p:nvPr/>
          </p:nvGrpSpPr>
          <p:grpSpPr>
            <a:xfrm>
              <a:off x="3675600" y="2420280"/>
              <a:ext cx="863640" cy="788040"/>
              <a:chOff x="3675600" y="2420280"/>
              <a:chExt cx="863640" cy="788040"/>
            </a:xfrm>
          </p:grpSpPr>
          <p:sp>
            <p:nvSpPr>
              <p:cNvPr id="2055" name="Google Shape;2712;p49"/>
              <p:cNvSpPr/>
              <p:nvPr/>
            </p:nvSpPr>
            <p:spPr>
              <a:xfrm>
                <a:off x="3675600" y="2420280"/>
                <a:ext cx="863640" cy="788040"/>
              </a:xfrm>
              <a:prstGeom prst="ellipse">
                <a:avLst/>
              </a:prstGeom>
              <a:solidFill>
                <a:schemeClr val="lt1"/>
              </a:solidFill>
              <a:ln w="9525">
                <a:solidFill>
                  <a:srgbClr val="494949"/>
                </a:solidFill>
                <a:round/>
              </a:ln>
            </p:spPr>
            <p:style>
              <a:lnRef idx="0"/>
              <a:fillRef idx="0"/>
              <a:effectRef idx="0"/>
              <a:fontRef idx="minor"/>
            </p:style>
          </p:sp>
          <p:sp>
            <p:nvSpPr>
              <p:cNvPr id="2056" name="Google Shape;2710;p49"/>
              <p:cNvSpPr/>
              <p:nvPr/>
            </p:nvSpPr>
            <p:spPr>
              <a:xfrm>
                <a:off x="3786120" y="2521080"/>
                <a:ext cx="642600" cy="586440"/>
              </a:xfrm>
              <a:prstGeom prst="ellipse">
                <a:avLst/>
              </a:prstGeom>
              <a:solidFill>
                <a:schemeClr val="accent1"/>
              </a:solidFill>
              <a:ln w="9525">
                <a:solidFill>
                  <a:srgbClr val="494949"/>
                </a:solidFill>
                <a:round/>
              </a:ln>
            </p:spPr>
            <p:style>
              <a:lnRef idx="0"/>
              <a:fillRef idx="0"/>
              <a:effectRef idx="0"/>
              <a:fontRef idx="minor"/>
            </p:style>
          </p:sp>
        </p:grpSp>
        <p:sp>
          <p:nvSpPr>
            <p:cNvPr id="2057" name="Google Shape;2713;p49"/>
            <p:cNvSpPr/>
            <p:nvPr/>
          </p:nvSpPr>
          <p:spPr>
            <a:xfrm>
              <a:off x="5550480" y="3057120"/>
              <a:ext cx="360" cy="28548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58" name="Google Shape;2714;p49"/>
            <p:cNvGrpSpPr/>
            <p:nvPr/>
          </p:nvGrpSpPr>
          <p:grpSpPr>
            <a:xfrm>
              <a:off x="5117760" y="2419920"/>
              <a:ext cx="863640" cy="788040"/>
              <a:chOff x="5117760" y="2419920"/>
              <a:chExt cx="863640" cy="788040"/>
            </a:xfrm>
          </p:grpSpPr>
          <p:sp>
            <p:nvSpPr>
              <p:cNvPr id="2059" name="Google Shape;2715;p49"/>
              <p:cNvSpPr/>
              <p:nvPr/>
            </p:nvSpPr>
            <p:spPr>
              <a:xfrm>
                <a:off x="5117760" y="2419920"/>
                <a:ext cx="863640" cy="788040"/>
              </a:xfrm>
              <a:prstGeom prst="ellipse">
                <a:avLst/>
              </a:prstGeom>
              <a:solidFill>
                <a:schemeClr val="accent1"/>
              </a:solidFill>
              <a:ln w="9525">
                <a:solidFill>
                  <a:srgbClr val="494949"/>
                </a:solidFill>
                <a:round/>
              </a:ln>
            </p:spPr>
            <p:style>
              <a:lnRef idx="0"/>
              <a:fillRef idx="0"/>
              <a:effectRef idx="0"/>
              <a:fontRef idx="minor"/>
            </p:style>
          </p:sp>
          <p:sp>
            <p:nvSpPr>
              <p:cNvPr id="2060" name="Google Shape;2716;p49"/>
              <p:cNvSpPr/>
              <p:nvPr/>
            </p:nvSpPr>
            <p:spPr>
              <a:xfrm>
                <a:off x="5228280" y="2521080"/>
                <a:ext cx="642600" cy="586440"/>
              </a:xfrm>
              <a:prstGeom prst="ellipse">
                <a:avLst/>
              </a:prstGeom>
              <a:solidFill>
                <a:schemeClr val="lt1"/>
              </a:solidFill>
              <a:ln w="9525">
                <a:solidFill>
                  <a:srgbClr val="595959"/>
                </a:solidFill>
                <a:round/>
              </a:ln>
            </p:spPr>
            <p:style>
              <a:lnRef idx="0"/>
              <a:fillRef idx="0"/>
              <a:effectRef idx="0"/>
              <a:fontRef idx="minor"/>
            </p:style>
          </p:sp>
        </p:grpSp>
        <p:sp>
          <p:nvSpPr>
            <p:cNvPr id="2061" name="Google Shape;2717;p49"/>
            <p:cNvSpPr/>
            <p:nvPr/>
          </p:nvSpPr>
          <p:spPr>
            <a:xfrm rot="10800000">
              <a:off x="1223640" y="2203920"/>
              <a:ext cx="360" cy="31752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62" name="Google Shape;2719;p49"/>
            <p:cNvGrpSpPr/>
            <p:nvPr/>
          </p:nvGrpSpPr>
          <p:grpSpPr>
            <a:xfrm>
              <a:off x="791280" y="2420640"/>
              <a:ext cx="863640" cy="788400"/>
              <a:chOff x="791280" y="2420640"/>
              <a:chExt cx="863640" cy="788400"/>
            </a:xfrm>
          </p:grpSpPr>
          <p:sp>
            <p:nvSpPr>
              <p:cNvPr id="2063" name="Google Shape;2704;p49"/>
              <p:cNvSpPr/>
              <p:nvPr/>
            </p:nvSpPr>
            <p:spPr>
              <a:xfrm>
                <a:off x="791280" y="2420640"/>
                <a:ext cx="863640" cy="788400"/>
              </a:xfrm>
              <a:prstGeom prst="ellipse">
                <a:avLst/>
              </a:prstGeom>
              <a:solidFill>
                <a:schemeClr val="lt1"/>
              </a:solidFill>
              <a:ln w="9525">
                <a:solidFill>
                  <a:srgbClr val="494949"/>
                </a:solidFill>
                <a:round/>
              </a:ln>
            </p:spPr>
            <p:style>
              <a:lnRef idx="0"/>
              <a:fillRef idx="0"/>
              <a:effectRef idx="0"/>
              <a:fontRef idx="minor"/>
            </p:style>
          </p:sp>
          <p:sp>
            <p:nvSpPr>
              <p:cNvPr id="2064" name="Google Shape;2718;p49"/>
              <p:cNvSpPr/>
              <p:nvPr/>
            </p:nvSpPr>
            <p:spPr>
              <a:xfrm>
                <a:off x="901800" y="2521440"/>
                <a:ext cx="642600" cy="586800"/>
              </a:xfrm>
              <a:prstGeom prst="ellipse">
                <a:avLst/>
              </a:prstGeom>
              <a:solidFill>
                <a:schemeClr val="accent1"/>
              </a:solidFill>
              <a:ln w="9525">
                <a:solidFill>
                  <a:srgbClr val="494949"/>
                </a:solidFill>
                <a:round/>
              </a:ln>
            </p:spPr>
            <p:style>
              <a:lnRef idx="0"/>
              <a:fillRef idx="0"/>
              <a:effectRef idx="0"/>
              <a:fontRef idx="minor"/>
            </p:style>
          </p:sp>
        </p:grpSp>
        <p:sp>
          <p:nvSpPr>
            <p:cNvPr id="2065" name="Google Shape;2720;p49"/>
            <p:cNvSpPr/>
            <p:nvPr/>
          </p:nvSpPr>
          <p:spPr>
            <a:xfrm>
              <a:off x="1188360" y="2190240"/>
              <a:ext cx="68760" cy="62640"/>
            </a:xfrm>
            <a:prstGeom prst="ellipse">
              <a:avLst/>
            </a:prstGeom>
            <a:solidFill>
              <a:schemeClr val="accent1"/>
            </a:solidFill>
            <a:ln w="9525">
              <a:solidFill>
                <a:srgbClr val="3d3d3d"/>
              </a:solidFill>
              <a:round/>
            </a:ln>
          </p:spPr>
          <p:style>
            <a:lnRef idx="0"/>
            <a:fillRef idx="0"/>
            <a:effectRef idx="0"/>
            <a:fontRef idx="minor"/>
          </p:style>
        </p:sp>
        <p:sp>
          <p:nvSpPr>
            <p:cNvPr id="2066" name="Google Shape;2721;p49"/>
            <p:cNvSpPr/>
            <p:nvPr/>
          </p:nvSpPr>
          <p:spPr>
            <a:xfrm>
              <a:off x="4073040" y="2190240"/>
              <a:ext cx="68760" cy="62640"/>
            </a:xfrm>
            <a:prstGeom prst="ellipse">
              <a:avLst/>
            </a:prstGeom>
            <a:solidFill>
              <a:schemeClr val="accent1"/>
            </a:solidFill>
            <a:ln w="9525">
              <a:solidFill>
                <a:srgbClr val="3d3d3d"/>
              </a:solidFill>
              <a:round/>
            </a:ln>
          </p:spPr>
          <p:style>
            <a:lnRef idx="0"/>
            <a:fillRef idx="0"/>
            <a:effectRef idx="0"/>
            <a:fontRef idx="minor"/>
          </p:style>
        </p:sp>
        <p:sp>
          <p:nvSpPr>
            <p:cNvPr id="2067" name="Google Shape;2722;p49"/>
            <p:cNvSpPr/>
            <p:nvPr/>
          </p:nvSpPr>
          <p:spPr>
            <a:xfrm>
              <a:off x="2629800" y="3344760"/>
              <a:ext cx="68760" cy="62640"/>
            </a:xfrm>
            <a:prstGeom prst="ellipse">
              <a:avLst/>
            </a:prstGeom>
            <a:solidFill>
              <a:schemeClr val="lt1"/>
            </a:solidFill>
            <a:ln w="9525">
              <a:solidFill>
                <a:srgbClr val="3d3d3d"/>
              </a:solidFill>
              <a:round/>
            </a:ln>
          </p:spPr>
          <p:style>
            <a:lnRef idx="0"/>
            <a:fillRef idx="0"/>
            <a:effectRef idx="0"/>
            <a:fontRef idx="minor"/>
          </p:style>
        </p:sp>
        <p:sp>
          <p:nvSpPr>
            <p:cNvPr id="2068" name="Google Shape;2723;p49"/>
            <p:cNvSpPr/>
            <p:nvPr/>
          </p:nvSpPr>
          <p:spPr>
            <a:xfrm>
              <a:off x="5515200" y="3344760"/>
              <a:ext cx="68760" cy="62640"/>
            </a:xfrm>
            <a:prstGeom prst="ellipse">
              <a:avLst/>
            </a:prstGeom>
            <a:solidFill>
              <a:schemeClr val="lt1"/>
            </a:solidFill>
            <a:ln w="9525">
              <a:solidFill>
                <a:srgbClr val="3d3d3d"/>
              </a:solidFill>
              <a:round/>
            </a:ln>
          </p:spPr>
          <p:style>
            <a:lnRef idx="0"/>
            <a:fillRef idx="0"/>
            <a:effectRef idx="0"/>
            <a:fontRef idx="minor"/>
          </p:style>
        </p:sp>
      </p:grpSp>
      <p:sp>
        <p:nvSpPr>
          <p:cNvPr id="2069" name="Google Shape;2724;p49"/>
          <p:cNvSpPr/>
          <p:nvPr/>
        </p:nvSpPr>
        <p:spPr>
          <a:xfrm>
            <a:off x="843120" y="266616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ffffff"/>
                </a:solidFill>
                <a:latin typeface="Barlow Semi Condensed Medium"/>
                <a:ea typeface="Barlow Semi Condensed Medium"/>
              </a:rPr>
              <a:t>1</a:t>
            </a:r>
            <a:endParaRPr b="0" lang="en-IN" sz="1800" spc="-1" strike="noStrike">
              <a:latin typeface="Arial"/>
            </a:endParaRPr>
          </a:p>
        </p:txBody>
      </p:sp>
      <p:sp>
        <p:nvSpPr>
          <p:cNvPr id="2070" name="Google Shape;2725;p49"/>
          <p:cNvSpPr/>
          <p:nvPr/>
        </p:nvSpPr>
        <p:spPr>
          <a:xfrm>
            <a:off x="2323440" y="266400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ab8fdc"/>
                </a:solidFill>
                <a:latin typeface="Barlow Semi Condensed Medium"/>
                <a:ea typeface="Barlow Semi Condensed Medium"/>
              </a:rPr>
              <a:t> </a:t>
            </a:r>
            <a:r>
              <a:rPr b="0" lang="en" sz="1800" spc="-1" strike="noStrike">
                <a:solidFill>
                  <a:srgbClr val="ab8fdc"/>
                </a:solidFill>
                <a:latin typeface="Barlow Semi Condensed Medium"/>
                <a:ea typeface="Barlow Semi Condensed Medium"/>
              </a:rPr>
              <a:t>2</a:t>
            </a:r>
            <a:endParaRPr b="0" lang="en-IN" sz="1800" spc="-1" strike="noStrike">
              <a:latin typeface="Arial"/>
            </a:endParaRPr>
          </a:p>
        </p:txBody>
      </p:sp>
      <p:sp>
        <p:nvSpPr>
          <p:cNvPr id="2071" name="Google Shape;2726;p49"/>
          <p:cNvSpPr/>
          <p:nvPr/>
        </p:nvSpPr>
        <p:spPr>
          <a:xfrm>
            <a:off x="3755880" y="267228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ffffff"/>
                </a:solidFill>
                <a:latin typeface="Barlow Semi Condensed Medium"/>
                <a:ea typeface="Barlow Semi Condensed Medium"/>
              </a:rPr>
              <a:t> </a:t>
            </a:r>
            <a:r>
              <a:rPr b="0" lang="en" sz="1800" spc="-1" strike="noStrike">
                <a:solidFill>
                  <a:srgbClr val="ffffff"/>
                </a:solidFill>
                <a:latin typeface="Barlow Semi Condensed Medium"/>
                <a:ea typeface="Barlow Semi Condensed Medium"/>
              </a:rPr>
              <a:t>3</a:t>
            </a:r>
            <a:endParaRPr b="0" lang="en-IN" sz="1800" spc="-1" strike="noStrike">
              <a:latin typeface="Arial"/>
            </a:endParaRPr>
          </a:p>
        </p:txBody>
      </p:sp>
      <p:sp>
        <p:nvSpPr>
          <p:cNvPr id="2072" name="Google Shape;2727;p49"/>
          <p:cNvSpPr/>
          <p:nvPr/>
        </p:nvSpPr>
        <p:spPr>
          <a:xfrm>
            <a:off x="5188320" y="267300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ab8fdc"/>
                </a:solidFill>
                <a:latin typeface="Barlow Semi Condensed Medium"/>
                <a:ea typeface="Barlow Semi Condensed Medium"/>
              </a:rPr>
              <a:t>4</a:t>
            </a:r>
            <a:endParaRPr b="0" lang="en-IN" sz="1800" spc="-1" strike="noStrike">
              <a:latin typeface="Arial"/>
            </a:endParaRPr>
          </a:p>
        </p:txBody>
      </p:sp>
      <p:grpSp>
        <p:nvGrpSpPr>
          <p:cNvPr id="2073" name="Google Shape;2699;p49"/>
          <p:cNvGrpSpPr/>
          <p:nvPr/>
        </p:nvGrpSpPr>
        <p:grpSpPr>
          <a:xfrm>
            <a:off x="5979240" y="2159640"/>
            <a:ext cx="2262960" cy="1251360"/>
            <a:chOff x="5979240" y="2159640"/>
            <a:chExt cx="2262960" cy="1251360"/>
          </a:xfrm>
        </p:grpSpPr>
        <p:grpSp>
          <p:nvGrpSpPr>
            <p:cNvPr id="2074" name="Google Shape;2700;p49"/>
            <p:cNvGrpSpPr/>
            <p:nvPr/>
          </p:nvGrpSpPr>
          <p:grpSpPr>
            <a:xfrm>
              <a:off x="5979240" y="2789640"/>
              <a:ext cx="1817280" cy="19440"/>
              <a:chOff x="5979240" y="2789640"/>
              <a:chExt cx="1817280" cy="19440"/>
            </a:xfrm>
          </p:grpSpPr>
          <p:sp>
            <p:nvSpPr>
              <p:cNvPr id="2075" name="Google Shape;2703;p49"/>
              <p:cNvSpPr/>
              <p:nvPr/>
            </p:nvSpPr>
            <p:spPr>
              <a:xfrm rot="10800000">
                <a:off x="5979240" y="2808720"/>
                <a:ext cx="570600" cy="360"/>
              </a:xfrm>
              <a:custGeom>
                <a:avLst/>
                <a:gdLst/>
                <a:ahLst/>
                <a:rect l="l" t="t" r="r" b="b"/>
                <a:pathLst>
                  <a:path w="21600" h="21600">
                    <a:moveTo>
                      <a:pt x="0" y="0"/>
                    </a:moveTo>
                    <a:lnTo>
                      <a:pt x="21600" y="21600"/>
                    </a:lnTo>
                  </a:path>
                </a:pathLst>
              </a:custGeom>
              <a:noFill/>
              <a:ln w="9525">
                <a:solidFill>
                  <a:srgbClr val="595959"/>
                </a:solidFill>
                <a:round/>
              </a:ln>
            </p:spPr>
            <p:style>
              <a:lnRef idx="0"/>
              <a:fillRef idx="0"/>
              <a:effectRef idx="0"/>
              <a:fontRef idx="minor"/>
            </p:style>
          </p:sp>
          <p:sp>
            <p:nvSpPr>
              <p:cNvPr id="2076" name="Google Shape;2701;p49"/>
              <p:cNvSpPr/>
              <p:nvPr/>
            </p:nvSpPr>
            <p:spPr>
              <a:xfrm rot="10800000">
                <a:off x="7074000" y="2789640"/>
                <a:ext cx="722520" cy="360"/>
              </a:xfrm>
              <a:custGeom>
                <a:avLst/>
                <a:gdLst/>
                <a:ahLst/>
                <a:rect l="l" t="t" r="r" b="b"/>
                <a:pathLst>
                  <a:path w="21600" h="21600">
                    <a:moveTo>
                      <a:pt x="0" y="0"/>
                    </a:moveTo>
                    <a:lnTo>
                      <a:pt x="21600" y="21600"/>
                    </a:lnTo>
                  </a:path>
                </a:pathLst>
              </a:custGeom>
              <a:noFill/>
              <a:ln w="9525">
                <a:solidFill>
                  <a:srgbClr val="595959"/>
                </a:solidFill>
                <a:round/>
              </a:ln>
            </p:spPr>
            <p:style>
              <a:lnRef idx="0"/>
              <a:fillRef idx="0"/>
              <a:effectRef idx="0"/>
              <a:fontRef idx="minor"/>
            </p:style>
          </p:sp>
        </p:grpSp>
        <p:sp>
          <p:nvSpPr>
            <p:cNvPr id="2077" name="Google Shape;2706;p49"/>
            <p:cNvSpPr/>
            <p:nvPr/>
          </p:nvSpPr>
          <p:spPr>
            <a:xfrm rot="10800000">
              <a:off x="7813080" y="3110040"/>
              <a:ext cx="360" cy="29412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78" name="Google Shape;2707;p49"/>
            <p:cNvGrpSpPr/>
            <p:nvPr/>
          </p:nvGrpSpPr>
          <p:grpSpPr>
            <a:xfrm>
              <a:off x="7386480" y="2412360"/>
              <a:ext cx="855720" cy="810000"/>
              <a:chOff x="7386480" y="2412360"/>
              <a:chExt cx="855720" cy="810000"/>
            </a:xfrm>
          </p:grpSpPr>
          <p:sp>
            <p:nvSpPr>
              <p:cNvPr id="2079" name="Google Shape;2705;p49"/>
              <p:cNvSpPr/>
              <p:nvPr/>
            </p:nvSpPr>
            <p:spPr>
              <a:xfrm rot="10800000">
                <a:off x="7386480" y="2412360"/>
                <a:ext cx="855720" cy="810000"/>
              </a:xfrm>
              <a:prstGeom prst="ellipse">
                <a:avLst/>
              </a:prstGeom>
              <a:solidFill>
                <a:schemeClr val="accent1"/>
              </a:solidFill>
              <a:ln w="9525">
                <a:solidFill>
                  <a:srgbClr val="494949"/>
                </a:solidFill>
                <a:round/>
              </a:ln>
            </p:spPr>
            <p:style>
              <a:lnRef idx="0"/>
              <a:fillRef idx="0"/>
              <a:effectRef idx="0"/>
              <a:fontRef idx="minor"/>
            </p:style>
          </p:sp>
          <p:sp>
            <p:nvSpPr>
              <p:cNvPr id="2080" name="Google Shape;2708;p49"/>
              <p:cNvSpPr/>
              <p:nvPr/>
            </p:nvSpPr>
            <p:spPr>
              <a:xfrm rot="10800000">
                <a:off x="7501320" y="2513520"/>
                <a:ext cx="637200" cy="603000"/>
              </a:xfrm>
              <a:prstGeom prst="ellipse">
                <a:avLst/>
              </a:prstGeom>
              <a:solidFill>
                <a:schemeClr val="lt1"/>
              </a:solidFill>
              <a:ln w="9525">
                <a:solidFill>
                  <a:srgbClr val="494949"/>
                </a:solidFill>
                <a:round/>
              </a:ln>
            </p:spPr>
            <p:style>
              <a:lnRef idx="0"/>
              <a:fillRef idx="0"/>
              <a:effectRef idx="0"/>
              <a:fontRef idx="minor"/>
            </p:style>
          </p:sp>
        </p:grpSp>
        <p:sp>
          <p:nvSpPr>
            <p:cNvPr id="2081" name="Google Shape;2709;p49"/>
            <p:cNvSpPr/>
            <p:nvPr/>
          </p:nvSpPr>
          <p:spPr>
            <a:xfrm>
              <a:off x="6717240" y="2159640"/>
              <a:ext cx="360" cy="326160"/>
            </a:xfrm>
            <a:custGeom>
              <a:avLst/>
              <a:gdLst/>
              <a:ahLst/>
              <a:rect l="l" t="t" r="r" b="b"/>
              <a:pathLst>
                <a:path w="21600" h="21600">
                  <a:moveTo>
                    <a:pt x="0" y="0"/>
                  </a:moveTo>
                  <a:lnTo>
                    <a:pt x="21600" y="21600"/>
                  </a:lnTo>
                </a:path>
              </a:pathLst>
            </a:custGeom>
            <a:noFill/>
            <a:ln w="9525">
              <a:solidFill>
                <a:srgbClr val="494949"/>
              </a:solidFill>
              <a:round/>
            </a:ln>
          </p:spPr>
          <p:style>
            <a:lnRef idx="0"/>
            <a:fillRef idx="0"/>
            <a:effectRef idx="0"/>
            <a:fontRef idx="minor"/>
          </p:style>
        </p:sp>
        <p:grpSp>
          <p:nvGrpSpPr>
            <p:cNvPr id="2082" name="Google Shape;2711;p49"/>
            <p:cNvGrpSpPr/>
            <p:nvPr/>
          </p:nvGrpSpPr>
          <p:grpSpPr>
            <a:xfrm>
              <a:off x="6293160" y="2385720"/>
              <a:ext cx="855720" cy="810000"/>
              <a:chOff x="6293160" y="2385720"/>
              <a:chExt cx="855720" cy="810000"/>
            </a:xfrm>
          </p:grpSpPr>
          <p:sp>
            <p:nvSpPr>
              <p:cNvPr id="2083" name="Google Shape;2712;p49"/>
              <p:cNvSpPr/>
              <p:nvPr/>
            </p:nvSpPr>
            <p:spPr>
              <a:xfrm rot="10800000">
                <a:off x="6293160" y="2385720"/>
                <a:ext cx="855720" cy="810000"/>
              </a:xfrm>
              <a:prstGeom prst="ellipse">
                <a:avLst/>
              </a:prstGeom>
              <a:solidFill>
                <a:schemeClr val="lt1"/>
              </a:solidFill>
              <a:ln w="9525">
                <a:solidFill>
                  <a:srgbClr val="494949"/>
                </a:solidFill>
                <a:round/>
              </a:ln>
            </p:spPr>
            <p:style>
              <a:lnRef idx="0"/>
              <a:fillRef idx="0"/>
              <a:effectRef idx="0"/>
              <a:fontRef idx="minor"/>
            </p:style>
          </p:sp>
          <p:sp>
            <p:nvSpPr>
              <p:cNvPr id="2084" name="Google Shape;2710;p49"/>
              <p:cNvSpPr/>
              <p:nvPr/>
            </p:nvSpPr>
            <p:spPr>
              <a:xfrm rot="10800000">
                <a:off x="6402600" y="2489400"/>
                <a:ext cx="636840" cy="602640"/>
              </a:xfrm>
              <a:prstGeom prst="ellipse">
                <a:avLst/>
              </a:prstGeom>
              <a:solidFill>
                <a:schemeClr val="accent1"/>
              </a:solidFill>
              <a:ln w="9525">
                <a:solidFill>
                  <a:srgbClr val="494949"/>
                </a:solidFill>
                <a:round/>
              </a:ln>
            </p:spPr>
            <p:style>
              <a:lnRef idx="0"/>
              <a:fillRef idx="0"/>
              <a:effectRef idx="0"/>
              <a:fontRef idx="minor"/>
            </p:style>
          </p:sp>
        </p:grpSp>
        <p:sp>
          <p:nvSpPr>
            <p:cNvPr id="2085" name="Google Shape;2722;p49"/>
            <p:cNvSpPr/>
            <p:nvPr/>
          </p:nvSpPr>
          <p:spPr>
            <a:xfrm rot="10800000">
              <a:off x="7785360" y="3346560"/>
              <a:ext cx="68040" cy="64440"/>
            </a:xfrm>
            <a:prstGeom prst="ellipse">
              <a:avLst/>
            </a:prstGeom>
            <a:solidFill>
              <a:schemeClr val="lt1"/>
            </a:solidFill>
            <a:ln w="9525">
              <a:solidFill>
                <a:srgbClr val="3d3d3d"/>
              </a:solidFill>
              <a:round/>
            </a:ln>
          </p:spPr>
          <p:style>
            <a:lnRef idx="0"/>
            <a:fillRef idx="0"/>
            <a:effectRef idx="0"/>
            <a:fontRef idx="minor"/>
          </p:style>
        </p:sp>
      </p:grpSp>
      <p:sp>
        <p:nvSpPr>
          <p:cNvPr id="2086" name="Google Shape;2721;p49"/>
          <p:cNvSpPr/>
          <p:nvPr/>
        </p:nvSpPr>
        <p:spPr>
          <a:xfrm rot="10800000">
            <a:off x="6682320" y="2101320"/>
            <a:ext cx="68040" cy="64440"/>
          </a:xfrm>
          <a:prstGeom prst="ellipse">
            <a:avLst/>
          </a:prstGeom>
          <a:solidFill>
            <a:schemeClr val="accent1"/>
          </a:solidFill>
          <a:ln w="9525">
            <a:solidFill>
              <a:srgbClr val="3d3d3d"/>
            </a:solidFill>
            <a:round/>
          </a:ln>
        </p:spPr>
        <p:style>
          <a:lnRef idx="0"/>
          <a:fillRef idx="0"/>
          <a:effectRef idx="0"/>
          <a:fontRef idx="minor"/>
        </p:style>
      </p:sp>
      <p:sp>
        <p:nvSpPr>
          <p:cNvPr id="2087" name="Google Shape;2724;p49"/>
          <p:cNvSpPr/>
          <p:nvPr/>
        </p:nvSpPr>
        <p:spPr>
          <a:xfrm>
            <a:off x="6369840" y="262800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ffffff"/>
                </a:solidFill>
                <a:latin typeface="Barlow Semi Condensed Medium"/>
                <a:ea typeface="Barlow Semi Condensed Medium"/>
              </a:rPr>
              <a:t>5</a:t>
            </a:r>
            <a:endParaRPr b="0" lang="en-IN" sz="1800" spc="-1" strike="noStrike">
              <a:latin typeface="Arial"/>
            </a:endParaRPr>
          </a:p>
        </p:txBody>
      </p:sp>
      <p:sp>
        <p:nvSpPr>
          <p:cNvPr id="2088" name="Google Shape;2727;p49"/>
          <p:cNvSpPr/>
          <p:nvPr/>
        </p:nvSpPr>
        <p:spPr>
          <a:xfrm>
            <a:off x="7463520" y="2664000"/>
            <a:ext cx="703080" cy="282240"/>
          </a:xfrm>
          <a:prstGeom prst="rect">
            <a:avLst/>
          </a:prstGeom>
          <a:noFill/>
          <a:ln w="0">
            <a:noFill/>
          </a:ln>
        </p:spPr>
        <p:style>
          <a:lnRef idx="0"/>
          <a:fillRef idx="0"/>
          <a:effectRef idx="0"/>
          <a:fontRef idx="minor"/>
        </p:style>
        <p:txBody>
          <a:bodyPr lIns="90000" rIns="90000" tIns="282960" bIns="282960" anchor="ctr">
            <a:noAutofit/>
          </a:bodyPr>
          <a:p>
            <a:pPr algn="ctr">
              <a:lnSpc>
                <a:spcPct val="100000"/>
              </a:lnSpc>
              <a:buNone/>
              <a:tabLst>
                <a:tab algn="l" pos="0"/>
              </a:tabLst>
            </a:pPr>
            <a:r>
              <a:rPr b="0" lang="en" sz="1800" spc="-1" strike="noStrike">
                <a:solidFill>
                  <a:srgbClr val="ab8fdc"/>
                </a:solidFill>
                <a:latin typeface="Barlow Semi Condensed Medium"/>
                <a:ea typeface="Barlow Semi Condensed Medium"/>
              </a:rPr>
              <a:t>6</a:t>
            </a:r>
            <a:endParaRPr b="0" lang="en-IN" sz="1800" spc="-1" strike="noStrike">
              <a:latin typeface="Arial"/>
            </a:endParaRPr>
          </a:p>
        </p:txBody>
      </p:sp>
      <p:sp>
        <p:nvSpPr>
          <p:cNvPr id="2089" name="Google Shape;2696;p49"/>
          <p:cNvSpPr/>
          <p:nvPr/>
        </p:nvSpPr>
        <p:spPr>
          <a:xfrm>
            <a:off x="2047680" y="3423960"/>
            <a:ext cx="1233720" cy="634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Project Planning </a:t>
            </a:r>
            <a:endParaRPr b="0" lang="en-IN" sz="1600" spc="-1" strike="noStrike">
              <a:latin typeface="Arial"/>
            </a:endParaRPr>
          </a:p>
        </p:txBody>
      </p:sp>
      <p:sp>
        <p:nvSpPr>
          <p:cNvPr id="2090" name="Google Shape;2696;p49"/>
          <p:cNvSpPr/>
          <p:nvPr/>
        </p:nvSpPr>
        <p:spPr>
          <a:xfrm>
            <a:off x="3455280" y="1461960"/>
            <a:ext cx="1233720" cy="634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Design </a:t>
            </a:r>
            <a:endParaRPr b="0" lang="en-IN" sz="1600" spc="-1" strike="noStrike">
              <a:latin typeface="Arial"/>
            </a:endParaRPr>
          </a:p>
        </p:txBody>
      </p:sp>
      <p:sp>
        <p:nvSpPr>
          <p:cNvPr id="2091" name="Google Shape;2696;p49"/>
          <p:cNvSpPr/>
          <p:nvPr/>
        </p:nvSpPr>
        <p:spPr>
          <a:xfrm>
            <a:off x="4680000" y="3404160"/>
            <a:ext cx="1798920" cy="73476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Coding &amp; Implementation</a:t>
            </a:r>
            <a:endParaRPr b="0" lang="en-IN" sz="1600" spc="-1" strike="noStrike">
              <a:latin typeface="Arial"/>
            </a:endParaRPr>
          </a:p>
        </p:txBody>
      </p:sp>
      <p:sp>
        <p:nvSpPr>
          <p:cNvPr id="2092" name="Google Shape;2696;p49"/>
          <p:cNvSpPr/>
          <p:nvPr/>
        </p:nvSpPr>
        <p:spPr>
          <a:xfrm>
            <a:off x="6104520" y="1479960"/>
            <a:ext cx="1233720" cy="634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Testing </a:t>
            </a:r>
            <a:endParaRPr b="0" lang="en-IN" sz="1600" spc="-1" strike="noStrike">
              <a:latin typeface="Arial"/>
            </a:endParaRPr>
          </a:p>
        </p:txBody>
      </p:sp>
      <p:sp>
        <p:nvSpPr>
          <p:cNvPr id="2093" name="Google Shape;2696;p49"/>
          <p:cNvSpPr/>
          <p:nvPr/>
        </p:nvSpPr>
        <p:spPr>
          <a:xfrm>
            <a:off x="6840000" y="3380760"/>
            <a:ext cx="1515960" cy="634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en-US" sz="1600" spc="-1" strike="noStrike">
                <a:solidFill>
                  <a:srgbClr val="494949"/>
                </a:solidFill>
                <a:latin typeface="Barlow Semi Condensed"/>
                <a:ea typeface="Barlow Semi Condensed"/>
              </a:rPr>
              <a:t>Deployment &amp;</a:t>
            </a:r>
            <a:endParaRPr b="0" lang="en-IN" sz="1600" spc="-1" strike="noStrike">
              <a:latin typeface="Arial"/>
            </a:endParaRPr>
          </a:p>
          <a:p>
            <a:pPr algn="ctr">
              <a:lnSpc>
                <a:spcPct val="100000"/>
              </a:lnSpc>
              <a:buNone/>
              <a:tabLst>
                <a:tab algn="l" pos="0"/>
              </a:tabLst>
            </a:pPr>
            <a:r>
              <a:rPr b="0" lang="en-US" sz="1600" spc="-1" strike="noStrike">
                <a:solidFill>
                  <a:srgbClr val="494949"/>
                </a:solidFill>
                <a:latin typeface="Barlow Semi Condensed"/>
                <a:ea typeface="Barlow Semi Condensed"/>
              </a:rPr>
              <a:t>Maintenance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4" name="PlaceHolder 1"/>
          <p:cNvSpPr>
            <a:spLocks noGrp="1"/>
          </p:cNvSpPr>
          <p:nvPr>
            <p:ph type="title"/>
          </p:nvPr>
        </p:nvSpPr>
        <p:spPr>
          <a:xfrm>
            <a:off x="1823400" y="338400"/>
            <a:ext cx="5495400" cy="571320"/>
          </a:xfrm>
          <a:prstGeom prst="rect">
            <a:avLst/>
          </a:prstGeom>
          <a:noFill/>
          <a:ln w="0">
            <a:noFill/>
          </a:ln>
        </p:spPr>
        <p:txBody>
          <a:bodyPr lIns="0" rIns="0" tIns="0" bIns="0" anchor="ctr">
            <a:noAutofit/>
          </a:bodyPr>
          <a:p>
            <a:pPr algn="ctr">
              <a:lnSpc>
                <a:spcPct val="100000"/>
              </a:lnSpc>
              <a:buNone/>
            </a:pPr>
            <a:r>
              <a:rPr b="1" lang="en-IN" sz="2000" spc="-1" strike="noStrike">
                <a:solidFill>
                  <a:srgbClr val="729fcf"/>
                </a:solidFill>
                <a:latin typeface="Arial"/>
              </a:rPr>
              <a:t>Homepage View</a:t>
            </a:r>
            <a:endParaRPr b="0" lang="en-IN" sz="2000" spc="-1" strike="noStrike">
              <a:latin typeface="Arial"/>
            </a:endParaRPr>
          </a:p>
        </p:txBody>
      </p:sp>
      <p:pic>
        <p:nvPicPr>
          <p:cNvPr id="2095" name="" descr=""/>
          <p:cNvPicPr/>
          <p:nvPr/>
        </p:nvPicPr>
        <p:blipFill>
          <a:blip r:embed="rId1"/>
          <a:stretch/>
        </p:blipFill>
        <p:spPr>
          <a:xfrm>
            <a:off x="1080000" y="1080000"/>
            <a:ext cx="6780600" cy="3598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6" name="PlaceHolder 1"/>
          <p:cNvSpPr>
            <a:spLocks noGrp="1"/>
          </p:cNvSpPr>
          <p:nvPr>
            <p:ph type="title"/>
          </p:nvPr>
        </p:nvSpPr>
        <p:spPr>
          <a:xfrm>
            <a:off x="1823400" y="338400"/>
            <a:ext cx="5495400" cy="571320"/>
          </a:xfrm>
          <a:prstGeom prst="rect">
            <a:avLst/>
          </a:prstGeom>
          <a:noFill/>
          <a:ln w="0">
            <a:noFill/>
          </a:ln>
        </p:spPr>
        <p:txBody>
          <a:bodyPr lIns="0" rIns="0" tIns="0" bIns="0" anchor="ctr">
            <a:noAutofit/>
          </a:bodyPr>
          <a:p>
            <a:pPr algn="ctr">
              <a:lnSpc>
                <a:spcPct val="100000"/>
              </a:lnSpc>
              <a:buNone/>
            </a:pPr>
            <a:r>
              <a:rPr b="1" lang="en-IN" sz="2000" spc="-1" strike="noStrike">
                <a:solidFill>
                  <a:srgbClr val="729fcf"/>
                </a:solidFill>
                <a:latin typeface="Arial"/>
              </a:rPr>
              <a:t>Login Page </a:t>
            </a:r>
            <a:endParaRPr b="0" lang="en-IN" sz="2000" spc="-1" strike="noStrike">
              <a:latin typeface="Arial"/>
            </a:endParaRPr>
          </a:p>
        </p:txBody>
      </p:sp>
      <p:pic>
        <p:nvPicPr>
          <p:cNvPr id="2097" name="" descr=""/>
          <p:cNvPicPr/>
          <p:nvPr/>
        </p:nvPicPr>
        <p:blipFill>
          <a:blip r:embed="rId1"/>
          <a:stretch/>
        </p:blipFill>
        <p:spPr>
          <a:xfrm>
            <a:off x="1080000" y="1153800"/>
            <a:ext cx="6658920" cy="3221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8" name="PlaceHolder 1"/>
          <p:cNvSpPr>
            <a:spLocks noGrp="1"/>
          </p:cNvSpPr>
          <p:nvPr>
            <p:ph type="title"/>
          </p:nvPr>
        </p:nvSpPr>
        <p:spPr>
          <a:xfrm>
            <a:off x="1823400" y="338400"/>
            <a:ext cx="5495400" cy="571320"/>
          </a:xfrm>
          <a:prstGeom prst="rect">
            <a:avLst/>
          </a:prstGeom>
          <a:noFill/>
          <a:ln w="0">
            <a:noFill/>
          </a:ln>
        </p:spPr>
        <p:txBody>
          <a:bodyPr lIns="0" rIns="0" tIns="0" bIns="0" anchor="ctr">
            <a:noAutofit/>
          </a:bodyPr>
          <a:p>
            <a:pPr algn="ctr">
              <a:lnSpc>
                <a:spcPct val="100000"/>
              </a:lnSpc>
              <a:buNone/>
            </a:pPr>
            <a:r>
              <a:rPr b="1" lang="en-IN" sz="2000" spc="-1" strike="noStrike">
                <a:solidFill>
                  <a:srgbClr val="729fcf"/>
                </a:solidFill>
                <a:latin typeface="Arial"/>
              </a:rPr>
              <a:t>Fraud Predictor Page</a:t>
            </a:r>
            <a:endParaRPr b="0" lang="en-IN" sz="2000" spc="-1" strike="noStrike">
              <a:latin typeface="Arial"/>
            </a:endParaRPr>
          </a:p>
        </p:txBody>
      </p:sp>
      <p:pic>
        <p:nvPicPr>
          <p:cNvPr id="2099" name="" descr=""/>
          <p:cNvPicPr/>
          <p:nvPr/>
        </p:nvPicPr>
        <p:blipFill>
          <a:blip r:embed="rId1"/>
          <a:stretch/>
        </p:blipFill>
        <p:spPr>
          <a:xfrm>
            <a:off x="1080000" y="1080000"/>
            <a:ext cx="6838920" cy="32677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PlaceHolder 1"/>
          <p:cNvSpPr>
            <a:spLocks noGrp="1"/>
          </p:cNvSpPr>
          <p:nvPr>
            <p:ph type="title"/>
          </p:nvPr>
        </p:nvSpPr>
        <p:spPr>
          <a:xfrm>
            <a:off x="1823400" y="338400"/>
            <a:ext cx="5495400" cy="571320"/>
          </a:xfrm>
          <a:prstGeom prst="rect">
            <a:avLst/>
          </a:prstGeom>
          <a:noFill/>
          <a:ln w="0">
            <a:noFill/>
          </a:ln>
        </p:spPr>
        <p:txBody>
          <a:bodyPr lIns="0" rIns="0" tIns="0" bIns="0" anchor="ctr">
            <a:noAutofit/>
          </a:bodyPr>
          <a:p>
            <a:pPr algn="ctr">
              <a:lnSpc>
                <a:spcPct val="100000"/>
              </a:lnSpc>
              <a:buNone/>
            </a:pPr>
            <a:r>
              <a:rPr b="1" lang="en-IN" sz="2000" spc="-1" strike="noStrike">
                <a:solidFill>
                  <a:srgbClr val="729fcf"/>
                </a:solidFill>
                <a:latin typeface="Arial"/>
              </a:rPr>
              <a:t>Sample Fraud prediction Output</a:t>
            </a:r>
            <a:endParaRPr b="0" lang="en-IN" sz="2000" spc="-1" strike="noStrike">
              <a:latin typeface="Arial"/>
            </a:endParaRPr>
          </a:p>
        </p:txBody>
      </p:sp>
      <p:pic>
        <p:nvPicPr>
          <p:cNvPr id="2101" name="" descr=""/>
          <p:cNvPicPr/>
          <p:nvPr/>
        </p:nvPicPr>
        <p:blipFill>
          <a:blip r:embed="rId1"/>
          <a:stretch/>
        </p:blipFill>
        <p:spPr>
          <a:xfrm>
            <a:off x="1080000" y="1080000"/>
            <a:ext cx="6838920" cy="3418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2" name="PlaceHolder 1"/>
          <p:cNvSpPr>
            <a:spLocks noGrp="1"/>
          </p:cNvSpPr>
          <p:nvPr>
            <p:ph type="title"/>
          </p:nvPr>
        </p:nvSpPr>
        <p:spPr>
          <a:xfrm>
            <a:off x="1823400" y="338400"/>
            <a:ext cx="5495400" cy="571320"/>
          </a:xfrm>
          <a:prstGeom prst="rect">
            <a:avLst/>
          </a:prstGeom>
          <a:noFill/>
          <a:ln w="0">
            <a:noFill/>
          </a:ln>
        </p:spPr>
        <p:txBody>
          <a:bodyPr lIns="0" rIns="0" tIns="0" bIns="0" anchor="ctr">
            <a:noAutofit/>
          </a:bodyPr>
          <a:p>
            <a:pPr algn="ctr">
              <a:lnSpc>
                <a:spcPct val="100000"/>
              </a:lnSpc>
              <a:buNone/>
            </a:pPr>
            <a:r>
              <a:rPr b="0" lang="en-IN" sz="2000" spc="-1" strike="noStrike">
                <a:solidFill>
                  <a:srgbClr val="729fcf"/>
                </a:solidFill>
                <a:latin typeface="Arial"/>
              </a:rPr>
              <a:t>Sample Fraud Prediction output</a:t>
            </a:r>
            <a:endParaRPr b="0" lang="en-IN" sz="2000" spc="-1" strike="noStrike">
              <a:latin typeface="Arial"/>
            </a:endParaRPr>
          </a:p>
        </p:txBody>
      </p:sp>
      <p:pic>
        <p:nvPicPr>
          <p:cNvPr id="2103" name="" descr=""/>
          <p:cNvPicPr/>
          <p:nvPr/>
        </p:nvPicPr>
        <p:blipFill>
          <a:blip r:embed="rId1"/>
          <a:stretch/>
        </p:blipFill>
        <p:spPr>
          <a:xfrm>
            <a:off x="1080000" y="1080000"/>
            <a:ext cx="6838920" cy="3418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PlaceHolder 1"/>
          <p:cNvSpPr>
            <a:spLocks noGrp="1"/>
          </p:cNvSpPr>
          <p:nvPr>
            <p:ph type="title"/>
          </p:nvPr>
        </p:nvSpPr>
        <p:spPr>
          <a:xfrm>
            <a:off x="2103120" y="2032200"/>
            <a:ext cx="4936320" cy="1077840"/>
          </a:xfrm>
          <a:prstGeom prst="rect">
            <a:avLst/>
          </a:prstGeom>
          <a:noFill/>
          <a:ln w="0">
            <a:noFill/>
          </a:ln>
        </p:spPr>
        <p:txBody>
          <a:bodyPr lIns="90000" rIns="90000" tIns="91440" bIns="91440" anchor="t">
            <a:noAutofit/>
          </a:bodyPr>
          <a:p>
            <a:pPr algn="ctr">
              <a:lnSpc>
                <a:spcPct val="100000"/>
              </a:lnSpc>
              <a:buNone/>
              <a:tabLst>
                <a:tab algn="l" pos="0"/>
              </a:tabLst>
            </a:pPr>
            <a:r>
              <a:rPr b="0" lang="en" sz="7200" spc="-1" strike="noStrike">
                <a:solidFill>
                  <a:srgbClr val="494949"/>
                </a:solidFill>
                <a:latin typeface="Fjalla One"/>
                <a:ea typeface="Fjalla One"/>
              </a:rPr>
              <a:t>Thanks!</a:t>
            </a:r>
            <a:endParaRPr b="0" lang="en-IN" sz="7200" spc="-1" strike="noStrike">
              <a:latin typeface="Arial"/>
            </a:endParaRPr>
          </a:p>
        </p:txBody>
      </p:sp>
      <p:sp>
        <p:nvSpPr>
          <p:cNvPr id="2105" name="TextBox 3"/>
          <p:cNvSpPr/>
          <p:nvPr/>
        </p:nvSpPr>
        <p:spPr>
          <a:xfrm>
            <a:off x="2500560" y="3730320"/>
            <a:ext cx="4287240" cy="629640"/>
          </a:xfrm>
          <a:prstGeom prst="rect">
            <a:avLst/>
          </a:prstGeom>
          <a:solidFill>
            <a:schemeClr val="bg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title"/>
          </p:nvPr>
        </p:nvSpPr>
        <p:spPr>
          <a:xfrm>
            <a:off x="1848240" y="338400"/>
            <a:ext cx="5446440" cy="611280"/>
          </a:xfrm>
          <a:prstGeom prst="rect">
            <a:avLst/>
          </a:prstGeom>
          <a:noFill/>
          <a:ln w="0">
            <a:noFill/>
          </a:ln>
        </p:spPr>
        <p:txBody>
          <a:bodyPr lIns="0" rIns="0" tIns="91440" bIns="91440" anchor="t">
            <a:noAutofit/>
          </a:bodyPr>
          <a:p>
            <a:pPr algn="ctr">
              <a:lnSpc>
                <a:spcPct val="100000"/>
              </a:lnSpc>
              <a:buNone/>
              <a:tabLst>
                <a:tab algn="l" pos="0"/>
              </a:tabLst>
            </a:pPr>
            <a:r>
              <a:rPr b="0" lang="en-US" sz="2800" spc="-1" strike="noStrike">
                <a:solidFill>
                  <a:srgbClr val="494949"/>
                </a:solidFill>
                <a:latin typeface="Fjalla One"/>
                <a:ea typeface="Fjalla One"/>
              </a:rPr>
              <a:t>Team Members Name</a:t>
            </a:r>
            <a:endParaRPr b="0" lang="en-IN" sz="2800" spc="-1" strike="noStrike">
              <a:latin typeface="Arial"/>
            </a:endParaRPr>
          </a:p>
          <a:p>
            <a:pPr algn="ctr">
              <a:lnSpc>
                <a:spcPct val="100000"/>
              </a:lnSpc>
              <a:buNone/>
              <a:tabLst>
                <a:tab algn="l" pos="0"/>
              </a:tabLst>
            </a:pPr>
            <a:endParaRPr b="0" lang="en-IN" sz="2800" spc="-1" strike="noStrike">
              <a:latin typeface="Arial"/>
            </a:endParaRPr>
          </a:p>
        </p:txBody>
      </p:sp>
      <p:sp>
        <p:nvSpPr>
          <p:cNvPr id="1301" name="Google Shape;3499;p61"/>
          <p:cNvSpPr/>
          <p:nvPr/>
        </p:nvSpPr>
        <p:spPr>
          <a:xfrm>
            <a:off x="4665960" y="1135800"/>
            <a:ext cx="2674440" cy="3220920"/>
          </a:xfrm>
          <a:prstGeom prst="roundRect">
            <a:avLst>
              <a:gd name="adj" fmla="val 16667"/>
            </a:avLst>
          </a:prstGeom>
          <a:solidFill>
            <a:schemeClr val="accent1"/>
          </a:solidFill>
          <a:ln w="9525">
            <a:solidFill>
              <a:srgbClr val="595959"/>
            </a:solidFill>
            <a:round/>
          </a:ln>
        </p:spPr>
        <p:style>
          <a:lnRef idx="0"/>
          <a:fillRef idx="0"/>
          <a:effectRef idx="0"/>
          <a:fontRef idx="minor"/>
        </p:style>
      </p:sp>
      <p:sp>
        <p:nvSpPr>
          <p:cNvPr id="1302" name="Google Shape;3500;p61"/>
          <p:cNvSpPr/>
          <p:nvPr/>
        </p:nvSpPr>
        <p:spPr>
          <a:xfrm>
            <a:off x="4851000" y="1329480"/>
            <a:ext cx="2304360" cy="2833560"/>
          </a:xfrm>
          <a:prstGeom prst="roundRect">
            <a:avLst>
              <a:gd name="adj" fmla="val 16667"/>
            </a:avLst>
          </a:prstGeom>
          <a:solidFill>
            <a:schemeClr val="lt1"/>
          </a:solidFill>
          <a:ln w="9525">
            <a:solidFill>
              <a:srgbClr val="595959"/>
            </a:solidFill>
            <a:round/>
          </a:ln>
        </p:spPr>
        <p:style>
          <a:lnRef idx="0"/>
          <a:fillRef idx="0"/>
          <a:effectRef idx="0"/>
          <a:fontRef idx="minor"/>
        </p:style>
      </p:sp>
      <p:sp>
        <p:nvSpPr>
          <p:cNvPr id="1303" name="Google Shape;3501;p61"/>
          <p:cNvSpPr/>
          <p:nvPr/>
        </p:nvSpPr>
        <p:spPr>
          <a:xfrm>
            <a:off x="1802160" y="1135800"/>
            <a:ext cx="2674440" cy="3220920"/>
          </a:xfrm>
          <a:prstGeom prst="roundRect">
            <a:avLst>
              <a:gd name="adj" fmla="val 16667"/>
            </a:avLst>
          </a:prstGeom>
          <a:solidFill>
            <a:schemeClr val="accent1"/>
          </a:solidFill>
          <a:ln w="9525">
            <a:solidFill>
              <a:srgbClr val="595959"/>
            </a:solidFill>
            <a:round/>
          </a:ln>
        </p:spPr>
        <p:style>
          <a:lnRef idx="0"/>
          <a:fillRef idx="0"/>
          <a:effectRef idx="0"/>
          <a:fontRef idx="minor"/>
        </p:style>
      </p:sp>
      <p:sp>
        <p:nvSpPr>
          <p:cNvPr id="1304" name="Google Shape;3502;p61"/>
          <p:cNvSpPr/>
          <p:nvPr/>
        </p:nvSpPr>
        <p:spPr>
          <a:xfrm>
            <a:off x="2014560" y="1440000"/>
            <a:ext cx="2304360" cy="2833560"/>
          </a:xfrm>
          <a:prstGeom prst="roundRect">
            <a:avLst>
              <a:gd name="adj" fmla="val 16667"/>
            </a:avLst>
          </a:prstGeom>
          <a:solidFill>
            <a:schemeClr val="lt1"/>
          </a:solidFill>
          <a:ln w="9525">
            <a:solidFill>
              <a:srgbClr val="595959"/>
            </a:solidFill>
            <a:round/>
          </a:ln>
        </p:spPr>
        <p:style>
          <a:lnRef idx="0"/>
          <a:fillRef idx="0"/>
          <a:effectRef idx="0"/>
          <a:fontRef idx="minor"/>
        </p:style>
        <p:txBody>
          <a:bodyPr lIns="90000" rIns="90000" tIns="91440" bIns="91440" anchor="ctr">
            <a:noAutofit/>
          </a:bodyPr>
          <a:p>
            <a:pPr>
              <a:lnSpc>
                <a:spcPct val="100000"/>
              </a:lnSpc>
              <a:buNone/>
            </a:pPr>
            <a:r>
              <a:rPr b="0" lang="en-IN" sz="1400" spc="-1" strike="noStrike">
                <a:solidFill>
                  <a:srgbClr val="000000"/>
                </a:solidFill>
                <a:latin typeface="Arial"/>
                <a:ea typeface="DejaVu Sans"/>
              </a:rPr>
              <a:t> </a:t>
            </a:r>
            <a:endParaRPr b="0" lang="en-IN" sz="1400" spc="-1" strike="noStrike">
              <a:latin typeface="Arial"/>
            </a:endParaRPr>
          </a:p>
        </p:txBody>
      </p:sp>
      <p:sp>
        <p:nvSpPr>
          <p:cNvPr id="1305" name="PlaceHolder 2"/>
          <p:cNvSpPr>
            <a:spLocks noGrp="1"/>
          </p:cNvSpPr>
          <p:nvPr>
            <p:ph type="subTitle"/>
          </p:nvPr>
        </p:nvSpPr>
        <p:spPr>
          <a:xfrm>
            <a:off x="4956120" y="2532960"/>
            <a:ext cx="2083320" cy="1361160"/>
          </a:xfrm>
          <a:prstGeom prst="rect">
            <a:avLst/>
          </a:prstGeom>
          <a:noFill/>
          <a:ln w="0">
            <a:noFill/>
          </a:ln>
        </p:spPr>
        <p:txBody>
          <a:bodyPr lIns="0" rIns="0" tIns="91440" bIns="91440" anchor="t">
            <a:noAutofit/>
          </a:bodyPr>
          <a:p>
            <a:pPr algn="ctr">
              <a:lnSpc>
                <a:spcPct val="100000"/>
              </a:lnSpc>
              <a:buNone/>
              <a:tabLst>
                <a:tab algn="l" pos="0"/>
              </a:tabLst>
            </a:pPr>
            <a:r>
              <a:rPr b="0" lang="en" sz="1600" spc="-1" strike="noStrike">
                <a:solidFill>
                  <a:srgbClr val="494949"/>
                </a:solidFill>
                <a:latin typeface="Barlow Semi Condensed"/>
                <a:ea typeface="Barlow Semi Condensed"/>
              </a:rPr>
              <a:t>Mr. Ashutosh Mishra</a:t>
            </a:r>
            <a:endParaRPr b="0" lang="en-IN" sz="1600" spc="-1" strike="noStrike">
              <a:latin typeface="Arial"/>
            </a:endParaRPr>
          </a:p>
        </p:txBody>
      </p:sp>
      <p:sp>
        <p:nvSpPr>
          <p:cNvPr id="1306" name="PlaceHolder 3"/>
          <p:cNvSpPr>
            <a:spLocks noGrp="1"/>
          </p:cNvSpPr>
          <p:nvPr>
            <p:ph type="subTitle"/>
          </p:nvPr>
        </p:nvSpPr>
        <p:spPr>
          <a:xfrm>
            <a:off x="4956120" y="2221920"/>
            <a:ext cx="2083320" cy="282240"/>
          </a:xfrm>
          <a:prstGeom prst="rect">
            <a:avLst/>
          </a:prstGeom>
          <a:noFill/>
          <a:ln w="0">
            <a:noFill/>
          </a:ln>
        </p:spPr>
        <p:txBody>
          <a:bodyPr lIns="0" rIns="0" tIns="91440" bIns="91440" anchor="ctr">
            <a:noAutofit/>
          </a:bodyPr>
          <a:p>
            <a:pPr algn="ctr">
              <a:lnSpc>
                <a:spcPct val="100000"/>
              </a:lnSpc>
              <a:buNone/>
              <a:tabLst>
                <a:tab algn="l" pos="0"/>
              </a:tabLst>
            </a:pPr>
            <a:r>
              <a:rPr b="0" lang="en" sz="1800" spc="-1" strike="noStrike">
                <a:solidFill>
                  <a:srgbClr val="ab8fdc"/>
                </a:solidFill>
                <a:latin typeface="Barlow Semi Condensed Medium"/>
                <a:ea typeface="Barlow Semi Condensed Medium"/>
              </a:rPr>
              <a:t>Mentored By</a:t>
            </a:r>
            <a:endParaRPr b="0" lang="en-IN" sz="1800" spc="-1" strike="noStrike">
              <a:latin typeface="Arial"/>
            </a:endParaRPr>
          </a:p>
        </p:txBody>
      </p:sp>
      <p:sp>
        <p:nvSpPr>
          <p:cNvPr id="1307" name="PlaceHolder 4"/>
          <p:cNvSpPr>
            <a:spLocks noGrp="1"/>
          </p:cNvSpPr>
          <p:nvPr>
            <p:ph type="subTitle"/>
          </p:nvPr>
        </p:nvSpPr>
        <p:spPr>
          <a:xfrm>
            <a:off x="2125080" y="1638000"/>
            <a:ext cx="2193840" cy="341280"/>
          </a:xfrm>
          <a:prstGeom prst="rect">
            <a:avLst/>
          </a:prstGeom>
          <a:noFill/>
          <a:ln w="0">
            <a:noFill/>
          </a:ln>
        </p:spPr>
        <p:txBody>
          <a:bodyPr lIns="0" rIns="0" tIns="91440" bIns="91440" anchor="ctr">
            <a:noAutofit/>
          </a:bodyPr>
          <a:p>
            <a:pPr>
              <a:lnSpc>
                <a:spcPct val="100000"/>
              </a:lnSpc>
              <a:buNone/>
              <a:tabLst>
                <a:tab algn="l" pos="0"/>
              </a:tabLst>
            </a:pPr>
            <a:r>
              <a:rPr b="0" lang="en" sz="1500" spc="-1" strike="noStrike">
                <a:solidFill>
                  <a:srgbClr val="ab8fdc"/>
                </a:solidFill>
                <a:latin typeface="Barlow Semi Condensed Medium"/>
                <a:ea typeface="Barlow Semi Condensed Medium"/>
              </a:rPr>
              <a:t>Shubham Kushwaha</a:t>
            </a:r>
            <a:endParaRPr b="0" lang="en-IN" sz="1500" spc="-1" strike="noStrike">
              <a:latin typeface="Arial"/>
            </a:endParaRPr>
          </a:p>
          <a:p>
            <a:pPr>
              <a:lnSpc>
                <a:spcPct val="100000"/>
              </a:lnSpc>
              <a:buNone/>
              <a:tabLst>
                <a:tab algn="l" pos="0"/>
              </a:tabLst>
            </a:pPr>
            <a:r>
              <a:rPr b="0" lang="en" sz="1500" spc="-1" strike="noStrike">
                <a:solidFill>
                  <a:srgbClr val="111111"/>
                </a:solidFill>
                <a:latin typeface="Barlow Semi Condensed Medium"/>
                <a:ea typeface="Barlow Semi Condensed Medium"/>
              </a:rPr>
              <a:t>(ML Developer )</a:t>
            </a:r>
            <a:endParaRPr b="0" lang="en-IN" sz="1500" spc="-1" strike="noStrike">
              <a:latin typeface="Arial"/>
            </a:endParaRPr>
          </a:p>
        </p:txBody>
      </p:sp>
      <p:sp>
        <p:nvSpPr>
          <p:cNvPr id="1308" name="Google Shape;3506;p61"/>
          <p:cNvSpPr/>
          <p:nvPr/>
        </p:nvSpPr>
        <p:spPr>
          <a:xfrm>
            <a:off x="1980000" y="2209680"/>
            <a:ext cx="2201040" cy="309240"/>
          </a:xfrm>
          <a:prstGeom prst="rect">
            <a:avLst/>
          </a:prstGeom>
          <a:noFill/>
          <a:ln w="0">
            <a:noFill/>
          </a:ln>
        </p:spPr>
        <p:style>
          <a:lnRef idx="0"/>
          <a:fillRef idx="0"/>
          <a:effectRef idx="0"/>
          <a:fontRef idx="minor"/>
        </p:style>
        <p:txBody>
          <a:bodyPr lIns="90000" rIns="90000" tIns="309600" bIns="309600" anchor="ctr">
            <a:noAutofit/>
          </a:bodyPr>
          <a:p>
            <a:pPr>
              <a:lnSpc>
                <a:spcPct val="100000"/>
              </a:lnSpc>
              <a:buNone/>
            </a:pPr>
            <a:r>
              <a:rPr b="0" lang="en-IN" sz="1500" spc="-1" strike="noStrike">
                <a:solidFill>
                  <a:srgbClr val="ab8fdc"/>
                </a:solidFill>
                <a:latin typeface="Barlow Semi Condensed Medium"/>
                <a:ea typeface="Barlow Semi Condensed Medium"/>
              </a:rPr>
              <a:t>Somesh Yadav</a:t>
            </a:r>
            <a:endParaRPr b="0" lang="en-IN" sz="1500" spc="-1" strike="noStrike">
              <a:latin typeface="Arial"/>
            </a:endParaRPr>
          </a:p>
          <a:p>
            <a:pPr>
              <a:lnSpc>
                <a:spcPct val="100000"/>
              </a:lnSpc>
              <a:buNone/>
            </a:pPr>
            <a:r>
              <a:rPr b="0" lang="en-IN" sz="1500" spc="-1" strike="noStrike">
                <a:solidFill>
                  <a:srgbClr val="000000"/>
                </a:solidFill>
                <a:latin typeface="Barlow Semi Condensed Medium"/>
                <a:ea typeface="Barlow Semi Condensed Medium"/>
              </a:rPr>
              <a:t>(web Developer )</a:t>
            </a:r>
            <a:endParaRPr b="0" lang="en-IN" sz="1500" spc="-1" strike="noStrike">
              <a:latin typeface="Arial"/>
            </a:endParaRPr>
          </a:p>
        </p:txBody>
      </p:sp>
      <p:sp>
        <p:nvSpPr>
          <p:cNvPr id="1309" name="Google Shape;3506;p61"/>
          <p:cNvSpPr/>
          <p:nvPr/>
        </p:nvSpPr>
        <p:spPr>
          <a:xfrm>
            <a:off x="1980000" y="2749680"/>
            <a:ext cx="2201040" cy="309240"/>
          </a:xfrm>
          <a:prstGeom prst="rect">
            <a:avLst/>
          </a:prstGeom>
          <a:noFill/>
          <a:ln w="0">
            <a:noFill/>
          </a:ln>
        </p:spPr>
        <p:style>
          <a:lnRef idx="0"/>
          <a:fillRef idx="0"/>
          <a:effectRef idx="0"/>
          <a:fontRef idx="minor"/>
        </p:style>
        <p:txBody>
          <a:bodyPr lIns="90000" rIns="90000" tIns="309600" bIns="309600" anchor="ctr">
            <a:noAutofit/>
          </a:bodyPr>
          <a:p>
            <a:pPr>
              <a:lnSpc>
                <a:spcPct val="100000"/>
              </a:lnSpc>
              <a:buNone/>
            </a:pPr>
            <a:r>
              <a:rPr b="0" lang="en-IN" sz="1500" spc="-1" strike="noStrike">
                <a:solidFill>
                  <a:srgbClr val="ab8fdc"/>
                </a:solidFill>
                <a:latin typeface="Barlow Semi Condensed Medium"/>
                <a:ea typeface="Barlow Semi Condensed Medium"/>
              </a:rPr>
              <a:t>Mohd. Yasir</a:t>
            </a:r>
            <a:endParaRPr b="0" lang="en-IN" sz="1500" spc="-1" strike="noStrike">
              <a:latin typeface="Arial"/>
            </a:endParaRPr>
          </a:p>
          <a:p>
            <a:pPr>
              <a:lnSpc>
                <a:spcPct val="100000"/>
              </a:lnSpc>
              <a:buNone/>
            </a:pPr>
            <a:r>
              <a:rPr b="0" lang="en-IN" sz="1500" spc="-1" strike="noStrike">
                <a:solidFill>
                  <a:srgbClr val="000000"/>
                </a:solidFill>
                <a:latin typeface="Barlow Semi Condensed Medium"/>
                <a:ea typeface="Barlow Semi Condensed Medium"/>
              </a:rPr>
              <a:t>(Frontend )</a:t>
            </a:r>
            <a:endParaRPr b="0" lang="en-IN" sz="1500" spc="-1" strike="noStrike">
              <a:latin typeface="Arial"/>
            </a:endParaRPr>
          </a:p>
        </p:txBody>
      </p:sp>
      <p:sp>
        <p:nvSpPr>
          <p:cNvPr id="1310" name="Google Shape;3506;p61"/>
          <p:cNvSpPr/>
          <p:nvPr/>
        </p:nvSpPr>
        <p:spPr>
          <a:xfrm>
            <a:off x="2014560" y="3240000"/>
            <a:ext cx="1944360" cy="718920"/>
          </a:xfrm>
          <a:prstGeom prst="rect">
            <a:avLst/>
          </a:prstGeom>
          <a:noFill/>
          <a:ln w="0">
            <a:noFill/>
          </a:ln>
        </p:spPr>
        <p:style>
          <a:lnRef idx="0"/>
          <a:fillRef idx="0"/>
          <a:effectRef idx="0"/>
          <a:fontRef idx="minor"/>
        </p:style>
        <p:txBody>
          <a:bodyPr lIns="90000" rIns="90000" tIns="91440" bIns="91440" anchor="ctr">
            <a:noAutofit/>
          </a:bodyPr>
          <a:p>
            <a:pPr>
              <a:lnSpc>
                <a:spcPct val="100000"/>
              </a:lnSpc>
              <a:buNone/>
            </a:pPr>
            <a:r>
              <a:rPr b="0" lang="en-IN" sz="1500" spc="-1" strike="noStrike">
                <a:solidFill>
                  <a:srgbClr val="ab8fdc"/>
                </a:solidFill>
                <a:latin typeface="Barlow Semi Condensed Medium"/>
                <a:ea typeface="Barlow Semi Condensed Medium"/>
              </a:rPr>
              <a:t>Yuvraj Singh Yadav</a:t>
            </a:r>
            <a:endParaRPr b="0" lang="en-IN" sz="1500" spc="-1" strike="noStrike">
              <a:latin typeface="Arial"/>
            </a:endParaRPr>
          </a:p>
          <a:p>
            <a:pPr>
              <a:lnSpc>
                <a:spcPct val="100000"/>
              </a:lnSpc>
              <a:buNone/>
            </a:pPr>
            <a:r>
              <a:rPr b="0" lang="en-IN" sz="1500" spc="-1" strike="noStrike">
                <a:solidFill>
                  <a:srgbClr val="000000"/>
                </a:solidFill>
                <a:latin typeface="Barlow Semi Condensed Medium"/>
                <a:ea typeface="Barlow Semi Condensed Medium"/>
              </a:rPr>
              <a:t>(Frontend )</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11" name="Google Shape;1896;p37"/>
          <p:cNvGrpSpPr/>
          <p:nvPr/>
        </p:nvGrpSpPr>
        <p:grpSpPr>
          <a:xfrm>
            <a:off x="718560" y="127080"/>
            <a:ext cx="633600" cy="733320"/>
            <a:chOff x="718560" y="127080"/>
            <a:chExt cx="633600" cy="733320"/>
          </a:xfrm>
        </p:grpSpPr>
        <p:grpSp>
          <p:nvGrpSpPr>
            <p:cNvPr id="1312" name="Google Shape;1897;p37"/>
            <p:cNvGrpSpPr/>
            <p:nvPr/>
          </p:nvGrpSpPr>
          <p:grpSpPr>
            <a:xfrm>
              <a:off x="718560" y="127080"/>
              <a:ext cx="633600" cy="633600"/>
              <a:chOff x="718560" y="127080"/>
              <a:chExt cx="633600" cy="633600"/>
            </a:xfrm>
          </p:grpSpPr>
          <p:sp>
            <p:nvSpPr>
              <p:cNvPr id="1313" name="Google Shape;1898;p37"/>
              <p:cNvSpPr/>
              <p:nvPr/>
            </p:nvSpPr>
            <p:spPr>
              <a:xfrm>
                <a:off x="718560" y="127080"/>
                <a:ext cx="633600" cy="633600"/>
              </a:xfrm>
              <a:prstGeom prst="ellipse">
                <a:avLst/>
              </a:prstGeom>
              <a:solidFill>
                <a:schemeClr val="lt1"/>
              </a:solidFill>
              <a:ln w="9525">
                <a:solidFill>
                  <a:srgbClr val="3d3d3d"/>
                </a:solidFill>
                <a:round/>
              </a:ln>
            </p:spPr>
            <p:style>
              <a:lnRef idx="0"/>
              <a:fillRef idx="0"/>
              <a:effectRef idx="0"/>
              <a:fontRef idx="minor"/>
            </p:style>
          </p:sp>
          <p:sp>
            <p:nvSpPr>
              <p:cNvPr id="1314" name="Google Shape;1899;p37"/>
              <p:cNvSpPr/>
              <p:nvPr/>
            </p:nvSpPr>
            <p:spPr>
              <a:xfrm>
                <a:off x="803520" y="211680"/>
                <a:ext cx="464040" cy="464040"/>
              </a:xfrm>
              <a:prstGeom prst="ellipse">
                <a:avLst/>
              </a:prstGeom>
              <a:solidFill>
                <a:schemeClr val="accent1"/>
              </a:solidFill>
              <a:ln w="9525">
                <a:solidFill>
                  <a:srgbClr val="494949"/>
                </a:solidFill>
                <a:round/>
              </a:ln>
            </p:spPr>
            <p:style>
              <a:lnRef idx="0"/>
              <a:fillRef idx="0"/>
              <a:effectRef idx="0"/>
              <a:fontRef idx="minor"/>
            </p:style>
          </p:sp>
        </p:grpSp>
        <p:grpSp>
          <p:nvGrpSpPr>
            <p:cNvPr id="1315" name="Google Shape;1900;p37"/>
            <p:cNvGrpSpPr/>
            <p:nvPr/>
          </p:nvGrpSpPr>
          <p:grpSpPr>
            <a:xfrm>
              <a:off x="948600" y="834840"/>
              <a:ext cx="173520" cy="25560"/>
              <a:chOff x="948600" y="834840"/>
              <a:chExt cx="173520" cy="25560"/>
            </a:xfrm>
          </p:grpSpPr>
          <p:sp>
            <p:nvSpPr>
              <p:cNvPr id="1316" name="Google Shape;1901;p37"/>
              <p:cNvSpPr/>
              <p:nvPr/>
            </p:nvSpPr>
            <p:spPr>
              <a:xfrm>
                <a:off x="948600" y="834840"/>
                <a:ext cx="25560" cy="25560"/>
              </a:xfrm>
              <a:prstGeom prst="ellipse">
                <a:avLst/>
              </a:prstGeom>
              <a:solidFill>
                <a:schemeClr val="dk1"/>
              </a:solidFill>
              <a:ln w="0">
                <a:noFill/>
              </a:ln>
            </p:spPr>
            <p:style>
              <a:lnRef idx="0"/>
              <a:fillRef idx="0"/>
              <a:effectRef idx="0"/>
              <a:fontRef idx="minor"/>
            </p:style>
          </p:sp>
          <p:sp>
            <p:nvSpPr>
              <p:cNvPr id="1317" name="Google Shape;1902;p37"/>
              <p:cNvSpPr/>
              <p:nvPr/>
            </p:nvSpPr>
            <p:spPr>
              <a:xfrm>
                <a:off x="1022760" y="834840"/>
                <a:ext cx="25560" cy="25560"/>
              </a:xfrm>
              <a:prstGeom prst="ellipse">
                <a:avLst/>
              </a:prstGeom>
              <a:solidFill>
                <a:schemeClr val="dk1"/>
              </a:solidFill>
              <a:ln w="0">
                <a:noFill/>
              </a:ln>
            </p:spPr>
            <p:style>
              <a:lnRef idx="0"/>
              <a:fillRef idx="0"/>
              <a:effectRef idx="0"/>
              <a:fontRef idx="minor"/>
            </p:style>
          </p:sp>
          <p:sp>
            <p:nvSpPr>
              <p:cNvPr id="1318" name="Google Shape;1903;p37"/>
              <p:cNvSpPr/>
              <p:nvPr/>
            </p:nvSpPr>
            <p:spPr>
              <a:xfrm>
                <a:off x="1096560" y="834840"/>
                <a:ext cx="25560" cy="25560"/>
              </a:xfrm>
              <a:prstGeom prst="ellipse">
                <a:avLst/>
              </a:prstGeom>
              <a:solidFill>
                <a:schemeClr val="dk1"/>
              </a:solidFill>
              <a:ln w="0">
                <a:noFill/>
              </a:ln>
            </p:spPr>
            <p:style>
              <a:lnRef idx="0"/>
              <a:fillRef idx="0"/>
              <a:effectRef idx="0"/>
              <a:fontRef idx="minor"/>
            </p:style>
          </p:sp>
        </p:grpSp>
      </p:grpSp>
      <p:grpSp>
        <p:nvGrpSpPr>
          <p:cNvPr id="1319" name="Google Shape;1904;p37"/>
          <p:cNvGrpSpPr/>
          <p:nvPr/>
        </p:nvGrpSpPr>
        <p:grpSpPr>
          <a:xfrm>
            <a:off x="724320" y="1013760"/>
            <a:ext cx="633600" cy="732240"/>
            <a:chOff x="724320" y="1013760"/>
            <a:chExt cx="633600" cy="732240"/>
          </a:xfrm>
        </p:grpSpPr>
        <p:grpSp>
          <p:nvGrpSpPr>
            <p:cNvPr id="1320" name="Google Shape;1905;p37"/>
            <p:cNvGrpSpPr/>
            <p:nvPr/>
          </p:nvGrpSpPr>
          <p:grpSpPr>
            <a:xfrm>
              <a:off x="724320" y="1013760"/>
              <a:ext cx="633600" cy="633600"/>
              <a:chOff x="724320" y="1013760"/>
              <a:chExt cx="633600" cy="633600"/>
            </a:xfrm>
          </p:grpSpPr>
          <p:sp>
            <p:nvSpPr>
              <p:cNvPr id="1321" name="Google Shape;1906;p37"/>
              <p:cNvSpPr/>
              <p:nvPr/>
            </p:nvSpPr>
            <p:spPr>
              <a:xfrm>
                <a:off x="724320" y="1013760"/>
                <a:ext cx="633600" cy="633600"/>
              </a:xfrm>
              <a:prstGeom prst="ellipse">
                <a:avLst/>
              </a:prstGeom>
              <a:solidFill>
                <a:schemeClr val="lt1"/>
              </a:solidFill>
              <a:ln w="9525">
                <a:solidFill>
                  <a:srgbClr val="3d3d3d"/>
                </a:solidFill>
                <a:round/>
              </a:ln>
            </p:spPr>
            <p:style>
              <a:lnRef idx="0"/>
              <a:fillRef idx="0"/>
              <a:effectRef idx="0"/>
              <a:fontRef idx="minor"/>
            </p:style>
          </p:sp>
          <p:sp>
            <p:nvSpPr>
              <p:cNvPr id="1322" name="Google Shape;1907;p37"/>
              <p:cNvSpPr/>
              <p:nvPr/>
            </p:nvSpPr>
            <p:spPr>
              <a:xfrm>
                <a:off x="809280" y="1098720"/>
                <a:ext cx="464040" cy="464040"/>
              </a:xfrm>
              <a:prstGeom prst="ellipse">
                <a:avLst/>
              </a:prstGeom>
              <a:solidFill>
                <a:schemeClr val="accent1"/>
              </a:solidFill>
              <a:ln w="9525">
                <a:solidFill>
                  <a:srgbClr val="3d3d3d"/>
                </a:solidFill>
                <a:round/>
              </a:ln>
            </p:spPr>
            <p:style>
              <a:lnRef idx="0"/>
              <a:fillRef idx="0"/>
              <a:effectRef idx="0"/>
              <a:fontRef idx="minor"/>
            </p:style>
          </p:sp>
        </p:grpSp>
        <p:grpSp>
          <p:nvGrpSpPr>
            <p:cNvPr id="1323" name="Google Shape;1908;p37"/>
            <p:cNvGrpSpPr/>
            <p:nvPr/>
          </p:nvGrpSpPr>
          <p:grpSpPr>
            <a:xfrm>
              <a:off x="954360" y="1720440"/>
              <a:ext cx="173880" cy="25560"/>
              <a:chOff x="954360" y="1720440"/>
              <a:chExt cx="173880" cy="25560"/>
            </a:xfrm>
          </p:grpSpPr>
          <p:sp>
            <p:nvSpPr>
              <p:cNvPr id="1324" name="Google Shape;1909;p37"/>
              <p:cNvSpPr/>
              <p:nvPr/>
            </p:nvSpPr>
            <p:spPr>
              <a:xfrm>
                <a:off x="954360" y="1720440"/>
                <a:ext cx="25560" cy="25560"/>
              </a:xfrm>
              <a:prstGeom prst="ellipse">
                <a:avLst/>
              </a:prstGeom>
              <a:solidFill>
                <a:schemeClr val="dk1"/>
              </a:solidFill>
              <a:ln w="0">
                <a:noFill/>
              </a:ln>
            </p:spPr>
            <p:style>
              <a:lnRef idx="0"/>
              <a:fillRef idx="0"/>
              <a:effectRef idx="0"/>
              <a:fontRef idx="minor"/>
            </p:style>
          </p:sp>
          <p:sp>
            <p:nvSpPr>
              <p:cNvPr id="1325" name="Google Shape;1910;p37"/>
              <p:cNvSpPr/>
              <p:nvPr/>
            </p:nvSpPr>
            <p:spPr>
              <a:xfrm>
                <a:off x="1028520" y="1720440"/>
                <a:ext cx="25560" cy="25560"/>
              </a:xfrm>
              <a:prstGeom prst="ellipse">
                <a:avLst/>
              </a:prstGeom>
              <a:solidFill>
                <a:schemeClr val="dk1"/>
              </a:solidFill>
              <a:ln w="0">
                <a:noFill/>
              </a:ln>
            </p:spPr>
            <p:style>
              <a:lnRef idx="0"/>
              <a:fillRef idx="0"/>
              <a:effectRef idx="0"/>
              <a:fontRef idx="minor"/>
            </p:style>
          </p:sp>
          <p:sp>
            <p:nvSpPr>
              <p:cNvPr id="1326" name="Google Shape;1911;p37"/>
              <p:cNvSpPr/>
              <p:nvPr/>
            </p:nvSpPr>
            <p:spPr>
              <a:xfrm>
                <a:off x="1102680" y="1720440"/>
                <a:ext cx="25560" cy="25560"/>
              </a:xfrm>
              <a:prstGeom prst="ellipse">
                <a:avLst/>
              </a:prstGeom>
              <a:solidFill>
                <a:schemeClr val="dk1"/>
              </a:solidFill>
              <a:ln w="0">
                <a:noFill/>
              </a:ln>
            </p:spPr>
            <p:style>
              <a:lnRef idx="0"/>
              <a:fillRef idx="0"/>
              <a:effectRef idx="0"/>
              <a:fontRef idx="minor"/>
            </p:style>
          </p:sp>
        </p:grpSp>
      </p:grpSp>
      <p:grpSp>
        <p:nvGrpSpPr>
          <p:cNvPr id="1327" name="Google Shape;1912;p37"/>
          <p:cNvGrpSpPr/>
          <p:nvPr/>
        </p:nvGrpSpPr>
        <p:grpSpPr>
          <a:xfrm>
            <a:off x="718560" y="1916640"/>
            <a:ext cx="633600" cy="733680"/>
            <a:chOff x="718560" y="1916640"/>
            <a:chExt cx="633600" cy="733680"/>
          </a:xfrm>
        </p:grpSpPr>
        <p:grpSp>
          <p:nvGrpSpPr>
            <p:cNvPr id="1328" name="Google Shape;1913;p37"/>
            <p:cNvGrpSpPr/>
            <p:nvPr/>
          </p:nvGrpSpPr>
          <p:grpSpPr>
            <a:xfrm>
              <a:off x="718560" y="1916640"/>
              <a:ext cx="633600" cy="633600"/>
              <a:chOff x="718560" y="1916640"/>
              <a:chExt cx="633600" cy="633600"/>
            </a:xfrm>
          </p:grpSpPr>
          <p:sp>
            <p:nvSpPr>
              <p:cNvPr id="1329" name="Google Shape;1914;p37"/>
              <p:cNvSpPr/>
              <p:nvPr/>
            </p:nvSpPr>
            <p:spPr>
              <a:xfrm>
                <a:off x="718560" y="1916640"/>
                <a:ext cx="633600" cy="633600"/>
              </a:xfrm>
              <a:prstGeom prst="ellipse">
                <a:avLst/>
              </a:prstGeom>
              <a:solidFill>
                <a:schemeClr val="lt1"/>
              </a:solidFill>
              <a:ln w="9525">
                <a:solidFill>
                  <a:srgbClr val="3d3d3d"/>
                </a:solidFill>
                <a:round/>
              </a:ln>
            </p:spPr>
            <p:style>
              <a:lnRef idx="0"/>
              <a:fillRef idx="0"/>
              <a:effectRef idx="0"/>
              <a:fontRef idx="minor"/>
            </p:style>
          </p:sp>
          <p:sp>
            <p:nvSpPr>
              <p:cNvPr id="1330" name="Google Shape;1915;p37"/>
              <p:cNvSpPr/>
              <p:nvPr/>
            </p:nvSpPr>
            <p:spPr>
              <a:xfrm>
                <a:off x="803520" y="2001600"/>
                <a:ext cx="464040" cy="464040"/>
              </a:xfrm>
              <a:prstGeom prst="ellipse">
                <a:avLst/>
              </a:prstGeom>
              <a:solidFill>
                <a:schemeClr val="accent1"/>
              </a:solidFill>
              <a:ln w="9525">
                <a:solidFill>
                  <a:srgbClr val="3d3d3d"/>
                </a:solidFill>
                <a:round/>
              </a:ln>
            </p:spPr>
            <p:style>
              <a:lnRef idx="0"/>
              <a:fillRef idx="0"/>
              <a:effectRef idx="0"/>
              <a:fontRef idx="minor"/>
            </p:style>
          </p:sp>
        </p:grpSp>
        <p:grpSp>
          <p:nvGrpSpPr>
            <p:cNvPr id="1331" name="Google Shape;1916;p37"/>
            <p:cNvGrpSpPr/>
            <p:nvPr/>
          </p:nvGrpSpPr>
          <p:grpSpPr>
            <a:xfrm>
              <a:off x="948600" y="2624760"/>
              <a:ext cx="173520" cy="25560"/>
              <a:chOff x="948600" y="2624760"/>
              <a:chExt cx="173520" cy="25560"/>
            </a:xfrm>
          </p:grpSpPr>
          <p:sp>
            <p:nvSpPr>
              <p:cNvPr id="1332" name="Google Shape;1917;p37"/>
              <p:cNvSpPr/>
              <p:nvPr/>
            </p:nvSpPr>
            <p:spPr>
              <a:xfrm>
                <a:off x="948600" y="2624760"/>
                <a:ext cx="25560" cy="25560"/>
              </a:xfrm>
              <a:prstGeom prst="ellipse">
                <a:avLst/>
              </a:prstGeom>
              <a:solidFill>
                <a:schemeClr val="dk1"/>
              </a:solidFill>
              <a:ln w="0">
                <a:noFill/>
              </a:ln>
            </p:spPr>
            <p:style>
              <a:lnRef idx="0"/>
              <a:fillRef idx="0"/>
              <a:effectRef idx="0"/>
              <a:fontRef idx="minor"/>
            </p:style>
          </p:sp>
          <p:sp>
            <p:nvSpPr>
              <p:cNvPr id="1333" name="Google Shape;1918;p37"/>
              <p:cNvSpPr/>
              <p:nvPr/>
            </p:nvSpPr>
            <p:spPr>
              <a:xfrm>
                <a:off x="1022760" y="2624760"/>
                <a:ext cx="25560" cy="25560"/>
              </a:xfrm>
              <a:prstGeom prst="ellipse">
                <a:avLst/>
              </a:prstGeom>
              <a:solidFill>
                <a:schemeClr val="dk1"/>
              </a:solidFill>
              <a:ln w="0">
                <a:noFill/>
              </a:ln>
            </p:spPr>
            <p:style>
              <a:lnRef idx="0"/>
              <a:fillRef idx="0"/>
              <a:effectRef idx="0"/>
              <a:fontRef idx="minor"/>
            </p:style>
          </p:sp>
          <p:sp>
            <p:nvSpPr>
              <p:cNvPr id="1334" name="Google Shape;1919;p37"/>
              <p:cNvSpPr/>
              <p:nvPr/>
            </p:nvSpPr>
            <p:spPr>
              <a:xfrm>
                <a:off x="1096560" y="2624760"/>
                <a:ext cx="25560" cy="25560"/>
              </a:xfrm>
              <a:prstGeom prst="ellipse">
                <a:avLst/>
              </a:prstGeom>
              <a:solidFill>
                <a:schemeClr val="dk1"/>
              </a:solidFill>
              <a:ln w="0">
                <a:noFill/>
              </a:ln>
            </p:spPr>
            <p:style>
              <a:lnRef idx="0"/>
              <a:fillRef idx="0"/>
              <a:effectRef idx="0"/>
              <a:fontRef idx="minor"/>
            </p:style>
          </p:sp>
        </p:grpSp>
      </p:grpSp>
      <p:grpSp>
        <p:nvGrpSpPr>
          <p:cNvPr id="1335" name="Google Shape;1920;p37"/>
          <p:cNvGrpSpPr/>
          <p:nvPr/>
        </p:nvGrpSpPr>
        <p:grpSpPr>
          <a:xfrm>
            <a:off x="721800" y="2716560"/>
            <a:ext cx="633600" cy="733320"/>
            <a:chOff x="721800" y="2716560"/>
            <a:chExt cx="633600" cy="733320"/>
          </a:xfrm>
        </p:grpSpPr>
        <p:grpSp>
          <p:nvGrpSpPr>
            <p:cNvPr id="1336" name="Google Shape;1921;p37"/>
            <p:cNvGrpSpPr/>
            <p:nvPr/>
          </p:nvGrpSpPr>
          <p:grpSpPr>
            <a:xfrm>
              <a:off x="721800" y="2716560"/>
              <a:ext cx="633600" cy="633600"/>
              <a:chOff x="721800" y="2716560"/>
              <a:chExt cx="633600" cy="633600"/>
            </a:xfrm>
          </p:grpSpPr>
          <p:sp>
            <p:nvSpPr>
              <p:cNvPr id="1337" name="Google Shape;1922;p37"/>
              <p:cNvSpPr/>
              <p:nvPr/>
            </p:nvSpPr>
            <p:spPr>
              <a:xfrm>
                <a:off x="721800" y="2716560"/>
                <a:ext cx="633600" cy="633600"/>
              </a:xfrm>
              <a:prstGeom prst="ellipse">
                <a:avLst/>
              </a:prstGeom>
              <a:solidFill>
                <a:schemeClr val="lt1"/>
              </a:solidFill>
              <a:ln w="9525">
                <a:solidFill>
                  <a:srgbClr val="3d3d3d"/>
                </a:solidFill>
                <a:round/>
              </a:ln>
            </p:spPr>
            <p:style>
              <a:lnRef idx="0"/>
              <a:fillRef idx="0"/>
              <a:effectRef idx="0"/>
              <a:fontRef idx="minor"/>
            </p:style>
          </p:sp>
          <p:sp>
            <p:nvSpPr>
              <p:cNvPr id="1338" name="Google Shape;1923;p37"/>
              <p:cNvSpPr/>
              <p:nvPr/>
            </p:nvSpPr>
            <p:spPr>
              <a:xfrm>
                <a:off x="806760" y="2801520"/>
                <a:ext cx="464040" cy="464040"/>
              </a:xfrm>
              <a:prstGeom prst="ellipse">
                <a:avLst/>
              </a:prstGeom>
              <a:solidFill>
                <a:schemeClr val="accent1"/>
              </a:solidFill>
              <a:ln w="9525">
                <a:solidFill>
                  <a:srgbClr val="3d3d3d"/>
                </a:solidFill>
                <a:round/>
              </a:ln>
            </p:spPr>
            <p:style>
              <a:lnRef idx="0"/>
              <a:fillRef idx="0"/>
              <a:effectRef idx="0"/>
              <a:fontRef idx="minor"/>
            </p:style>
          </p:sp>
        </p:grpSp>
        <p:grpSp>
          <p:nvGrpSpPr>
            <p:cNvPr id="1339" name="Google Shape;1924;p37"/>
            <p:cNvGrpSpPr/>
            <p:nvPr/>
          </p:nvGrpSpPr>
          <p:grpSpPr>
            <a:xfrm>
              <a:off x="951840" y="3424320"/>
              <a:ext cx="173520" cy="25560"/>
              <a:chOff x="951840" y="3424320"/>
              <a:chExt cx="173520" cy="25560"/>
            </a:xfrm>
          </p:grpSpPr>
          <p:sp>
            <p:nvSpPr>
              <p:cNvPr id="1340" name="Google Shape;1925;p37"/>
              <p:cNvSpPr/>
              <p:nvPr/>
            </p:nvSpPr>
            <p:spPr>
              <a:xfrm>
                <a:off x="951840" y="3424320"/>
                <a:ext cx="25560" cy="25560"/>
              </a:xfrm>
              <a:prstGeom prst="ellipse">
                <a:avLst/>
              </a:prstGeom>
              <a:solidFill>
                <a:schemeClr val="dk1"/>
              </a:solidFill>
              <a:ln w="0">
                <a:noFill/>
              </a:ln>
            </p:spPr>
            <p:style>
              <a:lnRef idx="0"/>
              <a:fillRef idx="0"/>
              <a:effectRef idx="0"/>
              <a:fontRef idx="minor"/>
            </p:style>
          </p:sp>
          <p:sp>
            <p:nvSpPr>
              <p:cNvPr id="1341" name="Google Shape;1926;p37"/>
              <p:cNvSpPr/>
              <p:nvPr/>
            </p:nvSpPr>
            <p:spPr>
              <a:xfrm>
                <a:off x="1026000" y="3424320"/>
                <a:ext cx="25560" cy="25560"/>
              </a:xfrm>
              <a:prstGeom prst="ellipse">
                <a:avLst/>
              </a:prstGeom>
              <a:solidFill>
                <a:schemeClr val="dk1"/>
              </a:solidFill>
              <a:ln w="0">
                <a:noFill/>
              </a:ln>
            </p:spPr>
            <p:style>
              <a:lnRef idx="0"/>
              <a:fillRef idx="0"/>
              <a:effectRef idx="0"/>
              <a:fontRef idx="minor"/>
            </p:style>
          </p:sp>
          <p:sp>
            <p:nvSpPr>
              <p:cNvPr id="1342" name="Google Shape;1927;p37"/>
              <p:cNvSpPr/>
              <p:nvPr/>
            </p:nvSpPr>
            <p:spPr>
              <a:xfrm>
                <a:off x="1099800" y="3424320"/>
                <a:ext cx="25560" cy="25560"/>
              </a:xfrm>
              <a:prstGeom prst="ellipse">
                <a:avLst/>
              </a:prstGeom>
              <a:solidFill>
                <a:schemeClr val="dk1"/>
              </a:solidFill>
              <a:ln w="0">
                <a:noFill/>
              </a:ln>
            </p:spPr>
            <p:style>
              <a:lnRef idx="0"/>
              <a:fillRef idx="0"/>
              <a:effectRef idx="0"/>
              <a:fontRef idx="minor"/>
            </p:style>
          </p:sp>
        </p:grpSp>
      </p:grpSp>
      <p:sp>
        <p:nvSpPr>
          <p:cNvPr id="1343" name="PlaceHolder 1"/>
          <p:cNvSpPr>
            <a:spLocks noGrp="1"/>
          </p:cNvSpPr>
          <p:nvPr>
            <p:ph type="title"/>
          </p:nvPr>
        </p:nvSpPr>
        <p:spPr>
          <a:xfrm>
            <a:off x="5906880" y="356760"/>
            <a:ext cx="2613600" cy="574560"/>
          </a:xfrm>
          <a:prstGeom prst="rect">
            <a:avLst/>
          </a:prstGeom>
          <a:noFill/>
          <a:ln w="0">
            <a:noFill/>
          </a:ln>
        </p:spPr>
        <p:txBody>
          <a:bodyPr lIns="90000" rIns="90000" tIns="91440" bIns="91440" anchor="ctr">
            <a:noAutofit/>
          </a:bodyPr>
          <a:p>
            <a:pPr algn="r">
              <a:lnSpc>
                <a:spcPct val="100000"/>
              </a:lnSpc>
              <a:buNone/>
              <a:tabLst>
                <a:tab algn="l" pos="0"/>
              </a:tabLst>
            </a:pPr>
            <a:r>
              <a:rPr b="0" lang="en" sz="2800" spc="-1" strike="noStrike">
                <a:solidFill>
                  <a:srgbClr val="494949"/>
                </a:solidFill>
                <a:latin typeface="Fjalla One"/>
                <a:ea typeface="Fjalla One"/>
              </a:rPr>
              <a:t>Table of Contents</a:t>
            </a:r>
            <a:endParaRPr b="0" lang="en-IN" sz="2800" spc="-1" strike="noStrike">
              <a:latin typeface="Arial"/>
            </a:endParaRPr>
          </a:p>
        </p:txBody>
      </p:sp>
      <p:sp>
        <p:nvSpPr>
          <p:cNvPr id="1344" name="PlaceHolder 2"/>
          <p:cNvSpPr>
            <a:spLocks noGrp="1"/>
          </p:cNvSpPr>
          <p:nvPr>
            <p:ph type="subTitle"/>
          </p:nvPr>
        </p:nvSpPr>
        <p:spPr>
          <a:xfrm>
            <a:off x="1591200" y="223200"/>
            <a:ext cx="2613600" cy="382680"/>
          </a:xfrm>
          <a:prstGeom prst="rect">
            <a:avLst/>
          </a:prstGeom>
          <a:noFill/>
          <a:ln w="0">
            <a:noFill/>
          </a:ln>
        </p:spPr>
        <p:txBody>
          <a:bodyPr lIns="0" rIns="0" tIns="91440" bIns="91440" anchor="t">
            <a:noAutofit/>
          </a:bodyPr>
          <a:p>
            <a:pPr>
              <a:lnSpc>
                <a:spcPct val="115000"/>
              </a:lnSpc>
              <a:buNone/>
              <a:tabLst>
                <a:tab algn="l" pos="0"/>
              </a:tabLst>
            </a:pPr>
            <a:r>
              <a:rPr b="0" lang="en" sz="1800" spc="-1" strike="noStrike">
                <a:solidFill>
                  <a:srgbClr val="ab8fdc"/>
                </a:solidFill>
                <a:latin typeface="Barlow Semi Condensed Medium"/>
                <a:ea typeface="Barlow Semi Condensed Medium"/>
              </a:rPr>
              <a:t>Problem Statement</a:t>
            </a:r>
            <a:endParaRPr b="0" lang="en-IN" sz="1800" spc="-1" strike="noStrike">
              <a:latin typeface="Arial"/>
            </a:endParaRPr>
          </a:p>
        </p:txBody>
      </p:sp>
      <p:sp>
        <p:nvSpPr>
          <p:cNvPr id="1345" name="PlaceHolder 3"/>
          <p:cNvSpPr>
            <a:spLocks noGrp="1"/>
          </p:cNvSpPr>
          <p:nvPr>
            <p:ph type="subTitle"/>
          </p:nvPr>
        </p:nvSpPr>
        <p:spPr>
          <a:xfrm>
            <a:off x="1591200" y="1092600"/>
            <a:ext cx="2613600" cy="382680"/>
          </a:xfrm>
          <a:prstGeom prst="rect">
            <a:avLst/>
          </a:prstGeom>
          <a:noFill/>
          <a:ln w="0">
            <a:noFill/>
          </a:ln>
        </p:spPr>
        <p:txBody>
          <a:bodyPr lIns="0" rIns="0" tIns="91440" bIns="91440" anchor="t">
            <a:noAutofit/>
          </a:bodyPr>
          <a:p>
            <a:pPr>
              <a:lnSpc>
                <a:spcPct val="115000"/>
              </a:lnSpc>
              <a:buNone/>
              <a:tabLst>
                <a:tab algn="l" pos="0"/>
              </a:tabLst>
            </a:pPr>
            <a:r>
              <a:rPr b="0" lang="en" sz="1800" spc="-1" strike="noStrike">
                <a:solidFill>
                  <a:srgbClr val="ab8fdc"/>
                </a:solidFill>
                <a:latin typeface="Barlow Semi Condensed Medium"/>
                <a:ea typeface="Barlow Semi Condensed Medium"/>
              </a:rPr>
              <a:t>Purpose  of Project</a:t>
            </a:r>
            <a:endParaRPr b="0" lang="en-IN" sz="1800" spc="-1" strike="noStrike">
              <a:latin typeface="Arial"/>
            </a:endParaRPr>
          </a:p>
        </p:txBody>
      </p:sp>
      <p:sp>
        <p:nvSpPr>
          <p:cNvPr id="1346" name="PlaceHolder 4"/>
          <p:cNvSpPr>
            <a:spLocks noGrp="1"/>
          </p:cNvSpPr>
          <p:nvPr>
            <p:ph type="subTitle"/>
          </p:nvPr>
        </p:nvSpPr>
        <p:spPr>
          <a:xfrm>
            <a:off x="1590840" y="2006640"/>
            <a:ext cx="2613600" cy="382680"/>
          </a:xfrm>
          <a:prstGeom prst="rect">
            <a:avLst/>
          </a:prstGeom>
          <a:noFill/>
          <a:ln w="0">
            <a:noFill/>
          </a:ln>
        </p:spPr>
        <p:txBody>
          <a:bodyPr lIns="0" rIns="0" tIns="91440" bIns="91440" anchor="t">
            <a:noAutofit/>
          </a:bodyPr>
          <a:p>
            <a:pPr>
              <a:lnSpc>
                <a:spcPct val="115000"/>
              </a:lnSpc>
              <a:buNone/>
              <a:tabLst>
                <a:tab algn="l" pos="0"/>
              </a:tabLst>
            </a:pPr>
            <a:r>
              <a:rPr b="0" lang="en" sz="1800" spc="-1" strike="noStrike">
                <a:solidFill>
                  <a:srgbClr val="ab8fdc"/>
                </a:solidFill>
                <a:latin typeface="Barlow Semi Condensed Medium"/>
                <a:ea typeface="Barlow Semi Condensed Medium"/>
              </a:rPr>
              <a:t>Objective &amp; Scope</a:t>
            </a:r>
            <a:endParaRPr b="0" lang="en-IN" sz="1800" spc="-1" strike="noStrike">
              <a:latin typeface="Arial"/>
            </a:endParaRPr>
          </a:p>
        </p:txBody>
      </p:sp>
      <p:sp>
        <p:nvSpPr>
          <p:cNvPr id="1347" name="PlaceHolder 5"/>
          <p:cNvSpPr>
            <a:spLocks noGrp="1"/>
          </p:cNvSpPr>
          <p:nvPr>
            <p:ph type="subTitle"/>
          </p:nvPr>
        </p:nvSpPr>
        <p:spPr>
          <a:xfrm>
            <a:off x="1587240" y="2814480"/>
            <a:ext cx="2613600" cy="382680"/>
          </a:xfrm>
          <a:prstGeom prst="rect">
            <a:avLst/>
          </a:prstGeom>
          <a:noFill/>
          <a:ln w="0">
            <a:noFill/>
          </a:ln>
        </p:spPr>
        <p:txBody>
          <a:bodyPr lIns="0" rIns="0" tIns="91440" bIns="91440" anchor="t">
            <a:noAutofit/>
          </a:bodyPr>
          <a:p>
            <a:pPr>
              <a:lnSpc>
                <a:spcPct val="115000"/>
              </a:lnSpc>
              <a:buNone/>
              <a:tabLst>
                <a:tab algn="l" pos="0"/>
              </a:tabLst>
            </a:pPr>
            <a:r>
              <a:rPr b="0" lang="en" sz="1800" spc="-1" strike="noStrike">
                <a:solidFill>
                  <a:srgbClr val="ab8fdc"/>
                </a:solidFill>
                <a:latin typeface="Barlow Semi Condensed Medium"/>
                <a:ea typeface="Barlow Semi Condensed Medium"/>
              </a:rPr>
              <a:t>Feasibility Study</a:t>
            </a:r>
            <a:endParaRPr b="0" lang="en-IN" sz="1800" spc="-1" strike="noStrike">
              <a:latin typeface="Arial"/>
            </a:endParaRPr>
          </a:p>
        </p:txBody>
      </p:sp>
      <p:sp>
        <p:nvSpPr>
          <p:cNvPr id="1348" name="PlaceHolder 6"/>
          <p:cNvSpPr>
            <a:spLocks noGrp="1"/>
          </p:cNvSpPr>
          <p:nvPr>
            <p:ph type="title"/>
          </p:nvPr>
        </p:nvSpPr>
        <p:spPr>
          <a:xfrm>
            <a:off x="900000" y="360000"/>
            <a:ext cx="277920" cy="178560"/>
          </a:xfrm>
          <a:prstGeom prst="rect">
            <a:avLst/>
          </a:prstGeom>
          <a:noFill/>
          <a:ln w="0">
            <a:noFill/>
          </a:ln>
        </p:spPr>
        <p:txBody>
          <a:bodyPr lIns="90000" rIns="90000" tIns="89280" bIns="89280" anchor="ctr">
            <a:noAutofit/>
          </a:bodyPr>
          <a:p>
            <a:pPr algn="ctr">
              <a:lnSpc>
                <a:spcPct val="100000"/>
              </a:lnSpc>
              <a:buNone/>
              <a:tabLst>
                <a:tab algn="l" pos="0"/>
              </a:tabLst>
            </a:pPr>
            <a:r>
              <a:rPr b="0" lang="en" sz="2000" spc="-1" strike="noStrike">
                <a:solidFill>
                  <a:srgbClr val="ffffff"/>
                </a:solidFill>
                <a:latin typeface="Fjalla One"/>
                <a:ea typeface="Fjalla One"/>
              </a:rPr>
              <a:t>1</a:t>
            </a:r>
            <a:endParaRPr b="0" lang="en-IN" sz="2000" spc="-1" strike="noStrike">
              <a:latin typeface="Arial"/>
            </a:endParaRPr>
          </a:p>
        </p:txBody>
      </p:sp>
      <p:sp>
        <p:nvSpPr>
          <p:cNvPr id="1349" name="PlaceHolder 7"/>
          <p:cNvSpPr>
            <a:spLocks noGrp="1"/>
          </p:cNvSpPr>
          <p:nvPr>
            <p:ph type="title"/>
          </p:nvPr>
        </p:nvSpPr>
        <p:spPr>
          <a:xfrm>
            <a:off x="801000" y="1179720"/>
            <a:ext cx="455760" cy="345960"/>
          </a:xfrm>
          <a:prstGeom prst="rect">
            <a:avLst/>
          </a:prstGeom>
          <a:noFill/>
          <a:ln w="0">
            <a:noFill/>
          </a:ln>
        </p:spPr>
        <p:txBody>
          <a:bodyPr lIns="90000" rIns="90000" tIns="91440" bIns="91440" anchor="ctr">
            <a:noAutofit/>
          </a:bodyPr>
          <a:p>
            <a:pPr algn="ctr">
              <a:lnSpc>
                <a:spcPct val="100000"/>
              </a:lnSpc>
              <a:buNone/>
              <a:tabLst>
                <a:tab algn="l" pos="0"/>
              </a:tabLst>
            </a:pPr>
            <a:r>
              <a:rPr b="0" lang="en" sz="2000" spc="-1" strike="noStrike">
                <a:solidFill>
                  <a:srgbClr val="ffffff"/>
                </a:solidFill>
                <a:latin typeface="Fjalla One"/>
                <a:ea typeface="Fjalla One"/>
              </a:rPr>
              <a:t>2</a:t>
            </a:r>
            <a:endParaRPr b="0" lang="en-IN" sz="2000" spc="-1" strike="noStrike">
              <a:latin typeface="Arial"/>
            </a:endParaRPr>
          </a:p>
        </p:txBody>
      </p:sp>
      <p:sp>
        <p:nvSpPr>
          <p:cNvPr id="1350" name="PlaceHolder 8"/>
          <p:cNvSpPr>
            <a:spLocks noGrp="1"/>
          </p:cNvSpPr>
          <p:nvPr>
            <p:ph type="title"/>
          </p:nvPr>
        </p:nvSpPr>
        <p:spPr>
          <a:xfrm>
            <a:off x="801000" y="2068920"/>
            <a:ext cx="455760" cy="345960"/>
          </a:xfrm>
          <a:prstGeom prst="rect">
            <a:avLst/>
          </a:prstGeom>
          <a:noFill/>
          <a:ln w="0">
            <a:noFill/>
          </a:ln>
        </p:spPr>
        <p:txBody>
          <a:bodyPr lIns="90000" rIns="90000" tIns="91440" bIns="91440" anchor="ctr">
            <a:noAutofit/>
          </a:bodyPr>
          <a:p>
            <a:pPr algn="ctr">
              <a:lnSpc>
                <a:spcPct val="100000"/>
              </a:lnSpc>
              <a:buNone/>
              <a:tabLst>
                <a:tab algn="l" pos="0"/>
              </a:tabLst>
            </a:pPr>
            <a:r>
              <a:rPr b="0" lang="en" sz="2000" spc="-1" strike="noStrike">
                <a:solidFill>
                  <a:srgbClr val="ffffff"/>
                </a:solidFill>
                <a:latin typeface="Fjalla One"/>
                <a:ea typeface="Fjalla One"/>
              </a:rPr>
              <a:t>3</a:t>
            </a:r>
            <a:endParaRPr b="0" lang="en-IN" sz="2000" spc="-1" strike="noStrike">
              <a:latin typeface="Arial"/>
            </a:endParaRPr>
          </a:p>
        </p:txBody>
      </p:sp>
      <p:sp>
        <p:nvSpPr>
          <p:cNvPr id="1351" name="PlaceHolder 9"/>
          <p:cNvSpPr>
            <a:spLocks noGrp="1"/>
          </p:cNvSpPr>
          <p:nvPr>
            <p:ph type="title"/>
          </p:nvPr>
        </p:nvSpPr>
        <p:spPr>
          <a:xfrm>
            <a:off x="813960" y="2864880"/>
            <a:ext cx="455760" cy="345960"/>
          </a:xfrm>
          <a:prstGeom prst="rect">
            <a:avLst/>
          </a:prstGeom>
          <a:noFill/>
          <a:ln w="0">
            <a:noFill/>
          </a:ln>
        </p:spPr>
        <p:txBody>
          <a:bodyPr lIns="90000" rIns="90000" tIns="91440" bIns="91440" anchor="ctr">
            <a:noAutofit/>
          </a:bodyPr>
          <a:p>
            <a:pPr algn="ctr">
              <a:lnSpc>
                <a:spcPct val="100000"/>
              </a:lnSpc>
              <a:buNone/>
              <a:tabLst>
                <a:tab algn="l" pos="0"/>
              </a:tabLst>
            </a:pPr>
            <a:r>
              <a:rPr b="0" lang="en" sz="2000" spc="-1" strike="noStrike">
                <a:solidFill>
                  <a:srgbClr val="ffffff"/>
                </a:solidFill>
                <a:latin typeface="Fjalla One"/>
                <a:ea typeface="Fjalla One"/>
              </a:rPr>
              <a:t>4</a:t>
            </a:r>
            <a:endParaRPr b="0" lang="en-IN" sz="2000" spc="-1" strike="noStrike">
              <a:latin typeface="Arial"/>
            </a:endParaRPr>
          </a:p>
        </p:txBody>
      </p:sp>
      <p:grpSp>
        <p:nvGrpSpPr>
          <p:cNvPr id="1352" name="Google Shape;1941;p37"/>
          <p:cNvGrpSpPr/>
          <p:nvPr/>
        </p:nvGrpSpPr>
        <p:grpSpPr>
          <a:xfrm>
            <a:off x="3994560" y="1510560"/>
            <a:ext cx="4429080" cy="3105000"/>
            <a:chOff x="3994560" y="1510560"/>
            <a:chExt cx="4429080" cy="3105000"/>
          </a:xfrm>
        </p:grpSpPr>
        <p:sp>
          <p:nvSpPr>
            <p:cNvPr id="1353" name="Google Shape;1942;p37"/>
            <p:cNvSpPr/>
            <p:nvPr/>
          </p:nvSpPr>
          <p:spPr>
            <a:xfrm>
              <a:off x="4036680" y="1510560"/>
              <a:ext cx="4357080" cy="3093840"/>
            </a:xfrm>
            <a:custGeom>
              <a:avLst/>
              <a:gdLst/>
              <a:ahLst/>
              <a:rect l="l" t="t" r="r" b="b"/>
              <a:pathLst>
                <a:path w="230697" h="16385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w="0">
              <a:noFill/>
            </a:ln>
          </p:spPr>
          <p:style>
            <a:lnRef idx="0"/>
            <a:fillRef idx="0"/>
            <a:effectRef idx="0"/>
            <a:fontRef idx="minor"/>
          </p:style>
        </p:sp>
        <p:sp>
          <p:nvSpPr>
            <p:cNvPr id="1354" name="Google Shape;1943;p37"/>
            <p:cNvSpPr/>
            <p:nvPr/>
          </p:nvSpPr>
          <p:spPr>
            <a:xfrm>
              <a:off x="4048560" y="1510560"/>
              <a:ext cx="4345200" cy="3093840"/>
            </a:xfrm>
            <a:custGeom>
              <a:avLst/>
              <a:gdLst/>
              <a:ahLst/>
              <a:rect l="l" t="t" r="r" b="b"/>
              <a:pathLst>
                <a:path w="230069" h="163855">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w="0">
              <a:noFill/>
            </a:ln>
          </p:spPr>
          <p:style>
            <a:lnRef idx="0"/>
            <a:fillRef idx="0"/>
            <a:effectRef idx="0"/>
            <a:fontRef idx="minor"/>
          </p:style>
        </p:sp>
        <p:sp>
          <p:nvSpPr>
            <p:cNvPr id="1355" name="Google Shape;1944;p37"/>
            <p:cNvSpPr/>
            <p:nvPr/>
          </p:nvSpPr>
          <p:spPr>
            <a:xfrm>
              <a:off x="5989320" y="2031840"/>
              <a:ext cx="1885320" cy="2400120"/>
            </a:xfrm>
            <a:custGeom>
              <a:avLst/>
              <a:gdLst/>
              <a:ahLst/>
              <a:rect l="l" t="t" r="r" b="b"/>
              <a:pathLst>
                <a:path w="99859" h="127131">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w="0">
              <a:noFill/>
            </a:ln>
          </p:spPr>
          <p:style>
            <a:lnRef idx="0"/>
            <a:fillRef idx="0"/>
            <a:effectRef idx="0"/>
            <a:fontRef idx="minor"/>
          </p:style>
        </p:sp>
        <p:sp>
          <p:nvSpPr>
            <p:cNvPr id="1356" name="Google Shape;1945;p37"/>
            <p:cNvSpPr/>
            <p:nvPr/>
          </p:nvSpPr>
          <p:spPr>
            <a:xfrm>
              <a:off x="6022800" y="2025720"/>
              <a:ext cx="1816560" cy="2411640"/>
            </a:xfrm>
            <a:custGeom>
              <a:avLst/>
              <a:gdLst/>
              <a:ahLst/>
              <a:rect l="l" t="t" r="r" b="b"/>
              <a:pathLst>
                <a:path w="96235" h="1277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w="0">
              <a:noFill/>
            </a:ln>
          </p:spPr>
          <p:style>
            <a:lnRef idx="0"/>
            <a:fillRef idx="0"/>
            <a:effectRef idx="0"/>
            <a:fontRef idx="minor"/>
          </p:style>
        </p:sp>
        <p:sp>
          <p:nvSpPr>
            <p:cNvPr id="1357" name="Google Shape;1946;p37"/>
            <p:cNvSpPr/>
            <p:nvPr/>
          </p:nvSpPr>
          <p:spPr>
            <a:xfrm>
              <a:off x="6929640" y="2277360"/>
              <a:ext cx="349200" cy="138240"/>
            </a:xfrm>
            <a:custGeom>
              <a:avLst/>
              <a:gdLst/>
              <a:ahLst/>
              <a:rect l="l" t="t" r="r" b="b"/>
              <a:pathLst>
                <a:path w="18560" h="7395">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w="0">
              <a:noFill/>
            </a:ln>
          </p:spPr>
          <p:style>
            <a:lnRef idx="0"/>
            <a:fillRef idx="0"/>
            <a:effectRef idx="0"/>
            <a:fontRef idx="minor"/>
          </p:style>
        </p:sp>
        <p:sp>
          <p:nvSpPr>
            <p:cNvPr id="1358" name="Google Shape;1947;p37"/>
            <p:cNvSpPr/>
            <p:nvPr/>
          </p:nvSpPr>
          <p:spPr>
            <a:xfrm>
              <a:off x="7302600" y="2082960"/>
              <a:ext cx="516960" cy="520920"/>
            </a:xfrm>
            <a:custGeom>
              <a:avLst/>
              <a:gdLst/>
              <a:ahLst/>
              <a:rect l="l" t="t" r="r" b="b"/>
              <a:pathLst>
                <a:path w="27433" h="27655">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w="0">
              <a:noFill/>
            </a:ln>
          </p:spPr>
          <p:style>
            <a:lnRef idx="0"/>
            <a:fillRef idx="0"/>
            <a:effectRef idx="0"/>
            <a:fontRef idx="minor"/>
          </p:style>
        </p:sp>
        <p:sp>
          <p:nvSpPr>
            <p:cNvPr id="1359" name="Google Shape;1948;p37"/>
            <p:cNvSpPr/>
            <p:nvPr/>
          </p:nvSpPr>
          <p:spPr>
            <a:xfrm>
              <a:off x="7428240" y="2084400"/>
              <a:ext cx="329760" cy="276480"/>
            </a:xfrm>
            <a:custGeom>
              <a:avLst/>
              <a:gdLst/>
              <a:ahLst/>
              <a:rect l="l" t="t" r="r" b="b"/>
              <a:pathLst>
                <a:path w="17525" h="1471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w="0">
              <a:noFill/>
            </a:ln>
          </p:spPr>
          <p:style>
            <a:lnRef idx="0"/>
            <a:fillRef idx="0"/>
            <a:effectRef idx="0"/>
            <a:fontRef idx="minor"/>
          </p:style>
        </p:sp>
        <p:sp>
          <p:nvSpPr>
            <p:cNvPr id="1360" name="Google Shape;1949;p37"/>
            <p:cNvSpPr/>
            <p:nvPr/>
          </p:nvSpPr>
          <p:spPr>
            <a:xfrm>
              <a:off x="6693480" y="2940120"/>
              <a:ext cx="950040" cy="1668960"/>
            </a:xfrm>
            <a:custGeom>
              <a:avLst/>
              <a:gdLst/>
              <a:ahLst/>
              <a:rect l="l" t="t" r="r" b="b"/>
              <a:pathLst>
                <a:path w="50355" h="88423">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w="0">
              <a:noFill/>
            </a:ln>
          </p:spPr>
          <p:style>
            <a:lnRef idx="0"/>
            <a:fillRef idx="0"/>
            <a:effectRef idx="0"/>
            <a:fontRef idx="minor"/>
          </p:style>
        </p:sp>
        <p:sp>
          <p:nvSpPr>
            <p:cNvPr id="1361" name="Google Shape;1950;p37"/>
            <p:cNvSpPr/>
            <p:nvPr/>
          </p:nvSpPr>
          <p:spPr>
            <a:xfrm>
              <a:off x="6687360" y="2934360"/>
              <a:ext cx="962280" cy="1680840"/>
            </a:xfrm>
            <a:custGeom>
              <a:avLst/>
              <a:gdLst/>
              <a:ahLst/>
              <a:rect l="l" t="t" r="r" b="b"/>
              <a:pathLst>
                <a:path w="51020" h="89064">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w="0">
              <a:noFill/>
            </a:ln>
          </p:spPr>
          <p:style>
            <a:lnRef idx="0"/>
            <a:fillRef idx="0"/>
            <a:effectRef idx="0"/>
            <a:fontRef idx="minor"/>
          </p:style>
        </p:sp>
        <p:sp>
          <p:nvSpPr>
            <p:cNvPr id="1362" name="Google Shape;1951;p37"/>
            <p:cNvSpPr/>
            <p:nvPr/>
          </p:nvSpPr>
          <p:spPr>
            <a:xfrm>
              <a:off x="7128000" y="2974320"/>
              <a:ext cx="372960" cy="552240"/>
            </a:xfrm>
            <a:custGeom>
              <a:avLst/>
              <a:gdLst/>
              <a:ahLst/>
              <a:rect l="l" t="t" r="r" b="b"/>
              <a:pathLst>
                <a:path w="19818" h="293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w="0">
              <a:noFill/>
            </a:ln>
          </p:spPr>
          <p:style>
            <a:lnRef idx="0"/>
            <a:fillRef idx="0"/>
            <a:effectRef idx="0"/>
            <a:fontRef idx="minor"/>
          </p:style>
        </p:sp>
        <p:sp>
          <p:nvSpPr>
            <p:cNvPr id="1363" name="Google Shape;1952;p37"/>
            <p:cNvSpPr/>
            <p:nvPr/>
          </p:nvSpPr>
          <p:spPr>
            <a:xfrm>
              <a:off x="7139880" y="2974320"/>
              <a:ext cx="360360" cy="273600"/>
            </a:xfrm>
            <a:custGeom>
              <a:avLst/>
              <a:gdLst/>
              <a:ahLst/>
              <a:rect l="l" t="t" r="r" b="b"/>
              <a:pathLst>
                <a:path w="19152" h="14557">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w="0">
              <a:noFill/>
            </a:ln>
          </p:spPr>
          <p:style>
            <a:lnRef idx="0"/>
            <a:fillRef idx="0"/>
            <a:effectRef idx="0"/>
            <a:fontRef idx="minor"/>
          </p:style>
        </p:sp>
        <p:sp>
          <p:nvSpPr>
            <p:cNvPr id="1364" name="Google Shape;1953;p37"/>
            <p:cNvSpPr/>
            <p:nvPr/>
          </p:nvSpPr>
          <p:spPr>
            <a:xfrm>
              <a:off x="7144560" y="3007080"/>
              <a:ext cx="340920" cy="240840"/>
            </a:xfrm>
            <a:custGeom>
              <a:avLst/>
              <a:gdLst/>
              <a:ahLst/>
              <a:rect l="l" t="t" r="r" b="b"/>
              <a:pathLst>
                <a:path w="18116" h="1283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w="0">
              <a:noFill/>
            </a:ln>
          </p:spPr>
          <p:style>
            <a:lnRef idx="0"/>
            <a:fillRef idx="0"/>
            <a:effectRef idx="0"/>
            <a:fontRef idx="minor"/>
          </p:style>
        </p:sp>
        <p:sp>
          <p:nvSpPr>
            <p:cNvPr id="1365" name="Google Shape;1954;p37"/>
            <p:cNvSpPr/>
            <p:nvPr/>
          </p:nvSpPr>
          <p:spPr>
            <a:xfrm>
              <a:off x="7122240" y="2968200"/>
              <a:ext cx="384120" cy="564120"/>
            </a:xfrm>
            <a:custGeom>
              <a:avLst/>
              <a:gdLst/>
              <a:ahLst/>
              <a:rect l="l" t="t" r="r" b="b"/>
              <a:pathLst>
                <a:path w="20408" h="2993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w="0">
              <a:noFill/>
            </a:ln>
          </p:spPr>
          <p:style>
            <a:lnRef idx="0"/>
            <a:fillRef idx="0"/>
            <a:effectRef idx="0"/>
            <a:fontRef idx="minor"/>
          </p:style>
        </p:sp>
        <p:sp>
          <p:nvSpPr>
            <p:cNvPr id="1366" name="Google Shape;1955;p37"/>
            <p:cNvSpPr/>
            <p:nvPr/>
          </p:nvSpPr>
          <p:spPr>
            <a:xfrm>
              <a:off x="7389000" y="3047760"/>
              <a:ext cx="99000" cy="315360"/>
            </a:xfrm>
            <a:custGeom>
              <a:avLst/>
              <a:gdLst/>
              <a:ahLst/>
              <a:rect l="l" t="t" r="r" b="b"/>
              <a:pathLst>
                <a:path w="5325" h="16776">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w="0">
              <a:noFill/>
            </a:ln>
          </p:spPr>
          <p:style>
            <a:lnRef idx="0"/>
            <a:fillRef idx="0"/>
            <a:effectRef idx="0"/>
            <a:fontRef idx="minor"/>
          </p:style>
        </p:sp>
        <p:sp>
          <p:nvSpPr>
            <p:cNvPr id="1367" name="Google Shape;1956;p37"/>
            <p:cNvSpPr/>
            <p:nvPr/>
          </p:nvSpPr>
          <p:spPr>
            <a:xfrm>
              <a:off x="6300360" y="2928600"/>
              <a:ext cx="1858680" cy="1680480"/>
            </a:xfrm>
            <a:custGeom>
              <a:avLst/>
              <a:gdLst/>
              <a:ahLst/>
              <a:rect l="l" t="t" r="r" b="b"/>
              <a:pathLst>
                <a:path w="98454" h="89039">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w="0">
              <a:noFill/>
            </a:ln>
          </p:spPr>
          <p:style>
            <a:lnRef idx="0"/>
            <a:fillRef idx="0"/>
            <a:effectRef idx="0"/>
            <a:fontRef idx="minor"/>
          </p:style>
        </p:sp>
        <p:sp>
          <p:nvSpPr>
            <p:cNvPr id="1368" name="Google Shape;1957;p37"/>
            <p:cNvSpPr/>
            <p:nvPr/>
          </p:nvSpPr>
          <p:spPr>
            <a:xfrm>
              <a:off x="7226280" y="3706920"/>
              <a:ext cx="932400" cy="902160"/>
            </a:xfrm>
            <a:custGeom>
              <a:avLst/>
              <a:gdLst/>
              <a:ahLst/>
              <a:rect l="l" t="t" r="r" b="b"/>
              <a:pathLst>
                <a:path w="49431" h="4784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w="0">
              <a:noFill/>
            </a:ln>
          </p:spPr>
          <p:style>
            <a:lnRef idx="0"/>
            <a:fillRef idx="0"/>
            <a:effectRef idx="0"/>
            <a:fontRef idx="minor"/>
          </p:style>
        </p:sp>
        <p:sp>
          <p:nvSpPr>
            <p:cNvPr id="1369" name="Google Shape;1958;p37"/>
            <p:cNvSpPr/>
            <p:nvPr/>
          </p:nvSpPr>
          <p:spPr>
            <a:xfrm>
              <a:off x="6300360" y="3732840"/>
              <a:ext cx="323280" cy="876600"/>
            </a:xfrm>
            <a:custGeom>
              <a:avLst/>
              <a:gdLst/>
              <a:ahLst/>
              <a:rect l="l" t="t" r="r" b="b"/>
              <a:pathLst>
                <a:path w="17193" h="46473">
                  <a:moveTo>
                    <a:pt x="17192" y="0"/>
                  </a:moveTo>
                  <a:lnTo>
                    <a:pt x="13162" y="8097"/>
                  </a:lnTo>
                  <a:cubicBezTo>
                    <a:pt x="9095" y="24549"/>
                    <a:pt x="1590" y="42738"/>
                    <a:pt x="1" y="46472"/>
                  </a:cubicBezTo>
                  <a:lnTo>
                    <a:pt x="6101" y="46472"/>
                  </a:lnTo>
                  <a:lnTo>
                    <a:pt x="17192" y="0"/>
                  </a:lnTo>
                  <a:close/>
                </a:path>
              </a:pathLst>
            </a:custGeom>
            <a:solidFill>
              <a:schemeClr val="accent1"/>
            </a:solidFill>
            <a:ln w="0">
              <a:noFill/>
            </a:ln>
          </p:spPr>
          <p:style>
            <a:lnRef idx="0"/>
            <a:fillRef idx="0"/>
            <a:effectRef idx="0"/>
            <a:fontRef idx="minor"/>
          </p:style>
        </p:sp>
        <p:sp>
          <p:nvSpPr>
            <p:cNvPr id="1370" name="Google Shape;1959;p37"/>
            <p:cNvSpPr/>
            <p:nvPr/>
          </p:nvSpPr>
          <p:spPr>
            <a:xfrm>
              <a:off x="7228440" y="4302000"/>
              <a:ext cx="704160" cy="301680"/>
            </a:xfrm>
            <a:custGeom>
              <a:avLst/>
              <a:gdLst/>
              <a:ahLst/>
              <a:rect l="l" t="t" r="r" b="b"/>
              <a:pathLst>
                <a:path w="37341" h="16046">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w="0">
              <a:noFill/>
            </a:ln>
          </p:spPr>
          <p:style>
            <a:lnRef idx="0"/>
            <a:fillRef idx="0"/>
            <a:effectRef idx="0"/>
            <a:fontRef idx="minor"/>
          </p:style>
        </p:sp>
        <p:sp>
          <p:nvSpPr>
            <p:cNvPr id="1371" name="Google Shape;1960;p37"/>
            <p:cNvSpPr/>
            <p:nvPr/>
          </p:nvSpPr>
          <p:spPr>
            <a:xfrm>
              <a:off x="6309360" y="3928320"/>
              <a:ext cx="267480" cy="675360"/>
            </a:xfrm>
            <a:custGeom>
              <a:avLst/>
              <a:gdLst/>
              <a:ahLst/>
              <a:rect l="l" t="t" r="r" b="b"/>
              <a:pathLst>
                <a:path w="14234" h="35825">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w="0">
              <a:noFill/>
            </a:ln>
          </p:spPr>
          <p:style>
            <a:lnRef idx="0"/>
            <a:fillRef idx="0"/>
            <a:effectRef idx="0"/>
            <a:fontRef idx="minor"/>
          </p:style>
        </p:sp>
        <p:sp>
          <p:nvSpPr>
            <p:cNvPr id="1372" name="Google Shape;1961;p37"/>
            <p:cNvSpPr/>
            <p:nvPr/>
          </p:nvSpPr>
          <p:spPr>
            <a:xfrm>
              <a:off x="6294600" y="2923200"/>
              <a:ext cx="1869840" cy="1692360"/>
            </a:xfrm>
            <a:custGeom>
              <a:avLst/>
              <a:gdLst/>
              <a:ahLst/>
              <a:rect l="l" t="t" r="r" b="b"/>
              <a:pathLst>
                <a:path w="99046" h="89665">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w="0">
              <a:noFill/>
            </a:ln>
          </p:spPr>
          <p:style>
            <a:lnRef idx="0"/>
            <a:fillRef idx="0"/>
            <a:effectRef idx="0"/>
            <a:fontRef idx="minor"/>
          </p:style>
        </p:sp>
        <p:sp>
          <p:nvSpPr>
            <p:cNvPr id="1373" name="Google Shape;1962;p37"/>
            <p:cNvSpPr/>
            <p:nvPr/>
          </p:nvSpPr>
          <p:spPr>
            <a:xfrm>
              <a:off x="6851160" y="2920320"/>
              <a:ext cx="292680" cy="1331640"/>
            </a:xfrm>
            <a:custGeom>
              <a:avLst/>
              <a:gdLst/>
              <a:ahLst/>
              <a:rect l="l" t="t" r="r" b="b"/>
              <a:pathLst>
                <a:path w="15566" h="70578">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w="0">
              <a:noFill/>
            </a:ln>
          </p:spPr>
          <p:style>
            <a:lnRef idx="0"/>
            <a:fillRef idx="0"/>
            <a:effectRef idx="0"/>
            <a:fontRef idx="minor"/>
          </p:style>
        </p:sp>
        <p:sp>
          <p:nvSpPr>
            <p:cNvPr id="1374" name="Google Shape;1963;p37"/>
            <p:cNvSpPr/>
            <p:nvPr/>
          </p:nvSpPr>
          <p:spPr>
            <a:xfrm>
              <a:off x="7387920" y="2971440"/>
              <a:ext cx="271080" cy="1176840"/>
            </a:xfrm>
            <a:custGeom>
              <a:avLst/>
              <a:gdLst/>
              <a:ahLst/>
              <a:rect l="l" t="t" r="r" b="b"/>
              <a:pathLst>
                <a:path w="14420" h="62369">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w="0">
              <a:noFill/>
            </a:ln>
          </p:spPr>
          <p:style>
            <a:lnRef idx="0"/>
            <a:fillRef idx="0"/>
            <a:effectRef idx="0"/>
            <a:fontRef idx="minor"/>
          </p:style>
        </p:sp>
        <p:sp>
          <p:nvSpPr>
            <p:cNvPr id="1375" name="Google Shape;1964;p37"/>
            <p:cNvSpPr/>
            <p:nvPr/>
          </p:nvSpPr>
          <p:spPr>
            <a:xfrm>
              <a:off x="6884280" y="3648240"/>
              <a:ext cx="836640" cy="555120"/>
            </a:xfrm>
            <a:custGeom>
              <a:avLst/>
              <a:gdLst/>
              <a:ahLst/>
              <a:rect l="l" t="t" r="r" b="b"/>
              <a:pathLst>
                <a:path w="44365" h="29468">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w="0">
              <a:noFill/>
            </a:ln>
          </p:spPr>
          <p:style>
            <a:lnRef idx="0"/>
            <a:fillRef idx="0"/>
            <a:effectRef idx="0"/>
            <a:fontRef idx="minor"/>
          </p:style>
        </p:sp>
        <p:sp>
          <p:nvSpPr>
            <p:cNvPr id="1376" name="Google Shape;1965;p37"/>
            <p:cNvSpPr/>
            <p:nvPr/>
          </p:nvSpPr>
          <p:spPr>
            <a:xfrm>
              <a:off x="7396200" y="3727080"/>
              <a:ext cx="298800" cy="120960"/>
            </a:xfrm>
            <a:custGeom>
              <a:avLst/>
              <a:gdLst/>
              <a:ahLst/>
              <a:rect l="l" t="t" r="r" b="b"/>
              <a:pathLst>
                <a:path w="15898" h="6471">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w="0">
              <a:noFill/>
            </a:ln>
          </p:spPr>
          <p:style>
            <a:lnRef idx="0"/>
            <a:fillRef idx="0"/>
            <a:effectRef idx="0"/>
            <a:fontRef idx="minor"/>
          </p:style>
        </p:sp>
        <p:sp>
          <p:nvSpPr>
            <p:cNvPr id="1377" name="Google Shape;1966;p37"/>
            <p:cNvSpPr/>
            <p:nvPr/>
          </p:nvSpPr>
          <p:spPr>
            <a:xfrm>
              <a:off x="6884280" y="3769560"/>
              <a:ext cx="621720" cy="433800"/>
            </a:xfrm>
            <a:custGeom>
              <a:avLst/>
              <a:gdLst/>
              <a:ahLst/>
              <a:rect l="l" t="t" r="r" b="b"/>
              <a:pathLst>
                <a:path w="32978" h="23034">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w="0">
              <a:noFill/>
            </a:ln>
          </p:spPr>
          <p:style>
            <a:lnRef idx="0"/>
            <a:fillRef idx="0"/>
            <a:effectRef idx="0"/>
            <a:fontRef idx="minor"/>
          </p:style>
        </p:sp>
        <p:sp>
          <p:nvSpPr>
            <p:cNvPr id="1378" name="Google Shape;1967;p37"/>
            <p:cNvSpPr/>
            <p:nvPr/>
          </p:nvSpPr>
          <p:spPr>
            <a:xfrm>
              <a:off x="7396200" y="3727080"/>
              <a:ext cx="247320" cy="115200"/>
            </a:xfrm>
            <a:custGeom>
              <a:avLst/>
              <a:gdLst/>
              <a:ahLst/>
              <a:rect l="l" t="t" r="r" b="b"/>
              <a:pathLst>
                <a:path w="13163" h="6175">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w="0">
              <a:noFill/>
            </a:ln>
          </p:spPr>
          <p:style>
            <a:lnRef idx="0"/>
            <a:fillRef idx="0"/>
            <a:effectRef idx="0"/>
            <a:fontRef idx="minor"/>
          </p:style>
        </p:sp>
        <p:sp>
          <p:nvSpPr>
            <p:cNvPr id="1379" name="Google Shape;1968;p37"/>
            <p:cNvSpPr/>
            <p:nvPr/>
          </p:nvSpPr>
          <p:spPr>
            <a:xfrm>
              <a:off x="6930360" y="3782880"/>
              <a:ext cx="558000" cy="373680"/>
            </a:xfrm>
            <a:custGeom>
              <a:avLst/>
              <a:gdLst/>
              <a:ahLst/>
              <a:rect l="l" t="t" r="r" b="b"/>
              <a:pathLst>
                <a:path w="29614" h="1985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w="0">
              <a:noFill/>
            </a:ln>
          </p:spPr>
          <p:style>
            <a:lnRef idx="0"/>
            <a:fillRef idx="0"/>
            <a:effectRef idx="0"/>
            <a:fontRef idx="minor"/>
          </p:style>
        </p:sp>
        <p:sp>
          <p:nvSpPr>
            <p:cNvPr id="1380" name="Google Shape;1969;p37"/>
            <p:cNvSpPr/>
            <p:nvPr/>
          </p:nvSpPr>
          <p:spPr>
            <a:xfrm>
              <a:off x="7200720" y="3926160"/>
              <a:ext cx="30600" cy="50040"/>
            </a:xfrm>
            <a:custGeom>
              <a:avLst/>
              <a:gdLst/>
              <a:ahLst/>
              <a:rect l="l" t="t" r="r" b="b"/>
              <a:pathLst>
                <a:path w="1702" h="2727">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w="0">
              <a:noFill/>
            </a:ln>
          </p:spPr>
          <p:style>
            <a:lnRef idx="0"/>
            <a:fillRef idx="0"/>
            <a:effectRef idx="0"/>
            <a:fontRef idx="minor"/>
          </p:style>
        </p:sp>
        <p:sp>
          <p:nvSpPr>
            <p:cNvPr id="1381" name="Google Shape;1970;p37"/>
            <p:cNvSpPr/>
            <p:nvPr/>
          </p:nvSpPr>
          <p:spPr>
            <a:xfrm>
              <a:off x="7269840" y="3875400"/>
              <a:ext cx="59400" cy="119160"/>
            </a:xfrm>
            <a:custGeom>
              <a:avLst/>
              <a:gdLst/>
              <a:ahLst/>
              <a:rect l="l" t="t" r="r" b="b"/>
              <a:pathLst>
                <a:path w="3218" h="6375">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w="0">
              <a:noFill/>
            </a:ln>
          </p:spPr>
          <p:style>
            <a:lnRef idx="0"/>
            <a:fillRef idx="0"/>
            <a:effectRef idx="0"/>
            <a:fontRef idx="minor"/>
          </p:style>
        </p:sp>
        <p:sp>
          <p:nvSpPr>
            <p:cNvPr id="1382" name="Google Shape;1971;p37"/>
            <p:cNvSpPr/>
            <p:nvPr/>
          </p:nvSpPr>
          <p:spPr>
            <a:xfrm>
              <a:off x="7341480" y="3804120"/>
              <a:ext cx="81000" cy="145440"/>
            </a:xfrm>
            <a:custGeom>
              <a:avLst/>
              <a:gdLst/>
              <a:ahLst/>
              <a:rect l="l" t="t" r="r" b="b"/>
              <a:pathLst>
                <a:path w="4364" h="7783">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w="0">
              <a:noFill/>
            </a:ln>
          </p:spPr>
          <p:style>
            <a:lnRef idx="0"/>
            <a:fillRef idx="0"/>
            <a:effectRef idx="0"/>
            <a:fontRef idx="minor"/>
          </p:style>
        </p:sp>
        <p:sp>
          <p:nvSpPr>
            <p:cNvPr id="1383" name="Google Shape;1972;p37"/>
            <p:cNvSpPr/>
            <p:nvPr/>
          </p:nvSpPr>
          <p:spPr>
            <a:xfrm>
              <a:off x="6877800" y="3641760"/>
              <a:ext cx="846360" cy="567360"/>
            </a:xfrm>
            <a:custGeom>
              <a:avLst/>
              <a:gdLst/>
              <a:ahLst/>
              <a:rect l="l" t="t" r="r" b="b"/>
              <a:pathLst>
                <a:path w="44883" h="30119">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w="0">
              <a:noFill/>
            </a:ln>
          </p:spPr>
          <p:style>
            <a:lnRef idx="0"/>
            <a:fillRef idx="0"/>
            <a:effectRef idx="0"/>
            <a:fontRef idx="minor"/>
          </p:style>
        </p:sp>
        <p:sp>
          <p:nvSpPr>
            <p:cNvPr id="1384" name="Google Shape;1973;p37"/>
            <p:cNvSpPr/>
            <p:nvPr/>
          </p:nvSpPr>
          <p:spPr>
            <a:xfrm>
              <a:off x="6145920" y="2926080"/>
              <a:ext cx="796320" cy="1563480"/>
            </a:xfrm>
            <a:custGeom>
              <a:avLst/>
              <a:gdLst/>
              <a:ahLst/>
              <a:rect l="l" t="t" r="r" b="b"/>
              <a:pathLst>
                <a:path w="42221" h="82839">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w="0">
              <a:noFill/>
            </a:ln>
          </p:spPr>
          <p:style>
            <a:lnRef idx="0"/>
            <a:fillRef idx="0"/>
            <a:effectRef idx="0"/>
            <a:fontRef idx="minor"/>
          </p:style>
        </p:sp>
        <p:sp>
          <p:nvSpPr>
            <p:cNvPr id="1385" name="Google Shape;1974;p37"/>
            <p:cNvSpPr/>
            <p:nvPr/>
          </p:nvSpPr>
          <p:spPr>
            <a:xfrm>
              <a:off x="6145920" y="3453480"/>
              <a:ext cx="772560" cy="1036080"/>
            </a:xfrm>
            <a:custGeom>
              <a:avLst/>
              <a:gdLst/>
              <a:ahLst/>
              <a:rect l="l" t="t" r="r" b="b"/>
              <a:pathLst>
                <a:path w="40964" h="54927">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w="0">
              <a:noFill/>
            </a:ln>
          </p:spPr>
          <p:style>
            <a:lnRef idx="0"/>
            <a:fillRef idx="0"/>
            <a:effectRef idx="0"/>
            <a:fontRef idx="minor"/>
          </p:style>
        </p:sp>
        <p:sp>
          <p:nvSpPr>
            <p:cNvPr id="1386" name="Google Shape;1975;p37"/>
            <p:cNvSpPr/>
            <p:nvPr/>
          </p:nvSpPr>
          <p:spPr>
            <a:xfrm>
              <a:off x="6152040" y="3641760"/>
              <a:ext cx="759960" cy="841680"/>
            </a:xfrm>
            <a:custGeom>
              <a:avLst/>
              <a:gdLst/>
              <a:ahLst/>
              <a:rect l="l" t="t" r="r" b="b"/>
              <a:pathLst>
                <a:path w="40299" h="44624">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w="0">
              <a:noFill/>
            </a:ln>
          </p:spPr>
          <p:style>
            <a:lnRef idx="0"/>
            <a:fillRef idx="0"/>
            <a:effectRef idx="0"/>
            <a:fontRef idx="minor"/>
          </p:style>
        </p:sp>
        <p:sp>
          <p:nvSpPr>
            <p:cNvPr id="1387" name="Google Shape;1976;p37"/>
            <p:cNvSpPr/>
            <p:nvPr/>
          </p:nvSpPr>
          <p:spPr>
            <a:xfrm>
              <a:off x="6140160" y="2920320"/>
              <a:ext cx="808200" cy="1574640"/>
            </a:xfrm>
            <a:custGeom>
              <a:avLst/>
              <a:gdLst/>
              <a:ahLst/>
              <a:rect l="l" t="t" r="r" b="b"/>
              <a:pathLst>
                <a:path w="42850" h="83444">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w="0">
              <a:noFill/>
            </a:ln>
          </p:spPr>
          <p:style>
            <a:lnRef idx="0"/>
            <a:fillRef idx="0"/>
            <a:effectRef idx="0"/>
            <a:fontRef idx="minor"/>
          </p:style>
        </p:sp>
        <p:sp>
          <p:nvSpPr>
            <p:cNvPr id="1388" name="Google Shape;1977;p37"/>
            <p:cNvSpPr/>
            <p:nvPr/>
          </p:nvSpPr>
          <p:spPr>
            <a:xfrm>
              <a:off x="6660000" y="3668400"/>
              <a:ext cx="208080" cy="303120"/>
            </a:xfrm>
            <a:custGeom>
              <a:avLst/>
              <a:gdLst/>
              <a:ahLst/>
              <a:rect l="l" t="t" r="r" b="b"/>
              <a:pathLst>
                <a:path w="11092" h="16121">
                  <a:moveTo>
                    <a:pt x="1258" y="1"/>
                  </a:moveTo>
                  <a:lnTo>
                    <a:pt x="1" y="15713"/>
                  </a:lnTo>
                  <a:lnTo>
                    <a:pt x="10130" y="16120"/>
                  </a:lnTo>
                  <a:lnTo>
                    <a:pt x="11092" y="851"/>
                  </a:lnTo>
                  <a:lnTo>
                    <a:pt x="1258" y="1"/>
                  </a:lnTo>
                  <a:close/>
                </a:path>
              </a:pathLst>
            </a:custGeom>
            <a:solidFill>
              <a:schemeClr val="dk2"/>
            </a:solidFill>
            <a:ln w="0">
              <a:noFill/>
            </a:ln>
          </p:spPr>
          <p:style>
            <a:lnRef idx="0"/>
            <a:fillRef idx="0"/>
            <a:effectRef idx="0"/>
            <a:fontRef idx="minor"/>
          </p:style>
        </p:sp>
        <p:sp>
          <p:nvSpPr>
            <p:cNvPr id="1389" name="Google Shape;1978;p37"/>
            <p:cNvSpPr/>
            <p:nvPr/>
          </p:nvSpPr>
          <p:spPr>
            <a:xfrm>
              <a:off x="6653520" y="3662640"/>
              <a:ext cx="220680" cy="315360"/>
            </a:xfrm>
            <a:custGeom>
              <a:avLst/>
              <a:gdLst/>
              <a:ahLst/>
              <a:rect l="l" t="t" r="r" b="b"/>
              <a:pathLst>
                <a:path w="11758" h="16763">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w="0">
              <a:noFill/>
            </a:ln>
          </p:spPr>
          <p:style>
            <a:lnRef idx="0"/>
            <a:fillRef idx="0"/>
            <a:effectRef idx="0"/>
            <a:fontRef idx="minor"/>
          </p:style>
        </p:sp>
        <p:sp>
          <p:nvSpPr>
            <p:cNvPr id="1390" name="Google Shape;1979;p37"/>
            <p:cNvSpPr/>
            <p:nvPr/>
          </p:nvSpPr>
          <p:spPr>
            <a:xfrm>
              <a:off x="6752880" y="3593880"/>
              <a:ext cx="51840" cy="118080"/>
            </a:xfrm>
            <a:custGeom>
              <a:avLst/>
              <a:gdLst/>
              <a:ahLst/>
              <a:rect l="l" t="t" r="r" b="b"/>
              <a:pathLst>
                <a:path w="2811" h="6323">
                  <a:moveTo>
                    <a:pt x="149" y="0"/>
                  </a:moveTo>
                  <a:lnTo>
                    <a:pt x="1" y="6174"/>
                  </a:lnTo>
                  <a:lnTo>
                    <a:pt x="2663" y="6322"/>
                  </a:lnTo>
                  <a:lnTo>
                    <a:pt x="2810" y="0"/>
                  </a:lnTo>
                  <a:close/>
                </a:path>
              </a:pathLst>
            </a:custGeom>
            <a:solidFill>
              <a:srgbClr val="ffffff"/>
            </a:solidFill>
            <a:ln w="0">
              <a:noFill/>
            </a:ln>
          </p:spPr>
          <p:style>
            <a:lnRef idx="0"/>
            <a:fillRef idx="0"/>
            <a:effectRef idx="0"/>
            <a:fontRef idx="minor"/>
          </p:style>
        </p:sp>
        <p:sp>
          <p:nvSpPr>
            <p:cNvPr id="1391" name="Google Shape;1980;p37"/>
            <p:cNvSpPr/>
            <p:nvPr/>
          </p:nvSpPr>
          <p:spPr>
            <a:xfrm>
              <a:off x="6747120" y="3588120"/>
              <a:ext cx="63000" cy="129240"/>
            </a:xfrm>
            <a:custGeom>
              <a:avLst/>
              <a:gdLst/>
              <a:ahLst/>
              <a:rect l="l" t="t" r="r" b="b"/>
              <a:pathLst>
                <a:path w="3403" h="6914">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w="0">
              <a:noFill/>
            </a:ln>
          </p:spPr>
          <p:style>
            <a:lnRef idx="0"/>
            <a:fillRef idx="0"/>
            <a:effectRef idx="0"/>
            <a:fontRef idx="minor"/>
          </p:style>
        </p:sp>
        <p:sp>
          <p:nvSpPr>
            <p:cNvPr id="1392" name="Google Shape;1981;p37"/>
            <p:cNvSpPr/>
            <p:nvPr/>
          </p:nvSpPr>
          <p:spPr>
            <a:xfrm>
              <a:off x="7443720" y="3502800"/>
              <a:ext cx="979920" cy="809280"/>
            </a:xfrm>
            <a:custGeom>
              <a:avLst/>
              <a:gdLst/>
              <a:ahLst/>
              <a:rect l="l" t="t" r="r" b="b"/>
              <a:pathLst>
                <a:path w="51945" h="42926">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w="0">
              <a:noFill/>
            </a:ln>
          </p:spPr>
          <p:style>
            <a:lnRef idx="0"/>
            <a:fillRef idx="0"/>
            <a:effectRef idx="0"/>
            <a:fontRef idx="minor"/>
          </p:style>
        </p:sp>
        <p:sp>
          <p:nvSpPr>
            <p:cNvPr id="1393" name="Google Shape;1982;p37"/>
            <p:cNvSpPr/>
            <p:nvPr/>
          </p:nvSpPr>
          <p:spPr>
            <a:xfrm>
              <a:off x="7443720" y="3496680"/>
              <a:ext cx="979200" cy="821160"/>
            </a:xfrm>
            <a:custGeom>
              <a:avLst/>
              <a:gdLst/>
              <a:ahLst/>
              <a:rect l="l" t="t" r="r" b="b"/>
              <a:pathLst>
                <a:path w="51908" h="43552">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w="0">
              <a:noFill/>
            </a:ln>
          </p:spPr>
          <p:style>
            <a:lnRef idx="0"/>
            <a:fillRef idx="0"/>
            <a:effectRef idx="0"/>
            <a:fontRef idx="minor"/>
          </p:style>
        </p:sp>
        <p:sp>
          <p:nvSpPr>
            <p:cNvPr id="1394" name="Google Shape;1983;p37"/>
            <p:cNvSpPr/>
            <p:nvPr/>
          </p:nvSpPr>
          <p:spPr>
            <a:xfrm>
              <a:off x="7535160" y="4042080"/>
              <a:ext cx="39240" cy="70200"/>
            </a:xfrm>
            <a:custGeom>
              <a:avLst/>
              <a:gdLst/>
              <a:ahLst/>
              <a:rect l="l" t="t" r="r" b="b"/>
              <a:pathLst>
                <a:path w="2145" h="3793">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w="0">
              <a:noFill/>
            </a:ln>
          </p:spPr>
          <p:style>
            <a:lnRef idx="0"/>
            <a:fillRef idx="0"/>
            <a:effectRef idx="0"/>
            <a:fontRef idx="minor"/>
          </p:style>
        </p:sp>
        <p:sp>
          <p:nvSpPr>
            <p:cNvPr id="1395" name="Google Shape;1984;p37"/>
            <p:cNvSpPr/>
            <p:nvPr/>
          </p:nvSpPr>
          <p:spPr>
            <a:xfrm>
              <a:off x="7582680" y="3508560"/>
              <a:ext cx="339480" cy="498600"/>
            </a:xfrm>
            <a:custGeom>
              <a:avLst/>
              <a:gdLst/>
              <a:ahLst/>
              <a:rect l="l" t="t" r="r" b="b"/>
              <a:pathLst>
                <a:path w="18043" h="26464">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w="0">
              <a:noFill/>
            </a:ln>
          </p:spPr>
          <p:style>
            <a:lnRef idx="0"/>
            <a:fillRef idx="0"/>
            <a:effectRef idx="0"/>
            <a:fontRef idx="minor"/>
          </p:style>
        </p:sp>
        <p:sp>
          <p:nvSpPr>
            <p:cNvPr id="1396" name="Google Shape;1985;p37"/>
            <p:cNvSpPr/>
            <p:nvPr/>
          </p:nvSpPr>
          <p:spPr>
            <a:xfrm>
              <a:off x="7938000" y="3511440"/>
              <a:ext cx="55080" cy="11880"/>
            </a:xfrm>
            <a:custGeom>
              <a:avLst/>
              <a:gdLst/>
              <a:ahLst/>
              <a:rect l="l" t="t" r="r" b="b"/>
              <a:pathLst>
                <a:path w="2996" h="703">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w="0">
              <a:noFill/>
            </a:ln>
          </p:spPr>
          <p:style>
            <a:lnRef idx="0"/>
            <a:fillRef idx="0"/>
            <a:effectRef idx="0"/>
            <a:fontRef idx="minor"/>
          </p:style>
        </p:sp>
        <p:sp>
          <p:nvSpPr>
            <p:cNvPr id="1397" name="Google Shape;1986;p37"/>
            <p:cNvSpPr/>
            <p:nvPr/>
          </p:nvSpPr>
          <p:spPr>
            <a:xfrm>
              <a:off x="8141400" y="3954960"/>
              <a:ext cx="197640" cy="84600"/>
            </a:xfrm>
            <a:custGeom>
              <a:avLst/>
              <a:gdLst/>
              <a:ahLst/>
              <a:rect l="l" t="t" r="r" b="b"/>
              <a:pathLst>
                <a:path w="10529" h="4546">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w="0">
              <a:noFill/>
            </a:ln>
          </p:spPr>
          <p:style>
            <a:lnRef idx="0"/>
            <a:fillRef idx="0"/>
            <a:effectRef idx="0"/>
            <a:fontRef idx="minor"/>
          </p:style>
        </p:sp>
        <p:sp>
          <p:nvSpPr>
            <p:cNvPr id="1398" name="Google Shape;1987;p37"/>
            <p:cNvSpPr/>
            <p:nvPr/>
          </p:nvSpPr>
          <p:spPr>
            <a:xfrm>
              <a:off x="8168760" y="3966480"/>
              <a:ext cx="157680" cy="66960"/>
            </a:xfrm>
            <a:custGeom>
              <a:avLst/>
              <a:gdLst/>
              <a:ahLst/>
              <a:rect l="l" t="t" r="r" b="b"/>
              <a:pathLst>
                <a:path w="8430" h="3624">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w="0">
              <a:noFill/>
            </a:ln>
          </p:spPr>
          <p:style>
            <a:lnRef idx="0"/>
            <a:fillRef idx="0"/>
            <a:effectRef idx="0"/>
            <a:fontRef idx="minor"/>
          </p:style>
        </p:sp>
        <p:sp>
          <p:nvSpPr>
            <p:cNvPr id="1399" name="Google Shape;1988;p37"/>
            <p:cNvSpPr/>
            <p:nvPr/>
          </p:nvSpPr>
          <p:spPr>
            <a:xfrm>
              <a:off x="8157600" y="3948480"/>
              <a:ext cx="180000" cy="97200"/>
            </a:xfrm>
            <a:custGeom>
              <a:avLst/>
              <a:gdLst/>
              <a:ahLst/>
              <a:rect l="l" t="t" r="r" b="b"/>
              <a:pathLst>
                <a:path w="9613" h="5214">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w="0">
              <a:noFill/>
            </a:ln>
          </p:spPr>
          <p:style>
            <a:lnRef idx="0"/>
            <a:fillRef idx="0"/>
            <a:effectRef idx="0"/>
            <a:fontRef idx="minor"/>
          </p:style>
        </p:sp>
        <p:sp>
          <p:nvSpPr>
            <p:cNvPr id="1400" name="Google Shape;1989;p37"/>
            <p:cNvSpPr/>
            <p:nvPr/>
          </p:nvSpPr>
          <p:spPr>
            <a:xfrm>
              <a:off x="8118360" y="3884760"/>
              <a:ext cx="269640" cy="115920"/>
            </a:xfrm>
            <a:custGeom>
              <a:avLst/>
              <a:gdLst/>
              <a:ahLst/>
              <a:rect l="l" t="t" r="r" b="b"/>
              <a:pathLst>
                <a:path w="14342" h="6215">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w="0">
              <a:noFill/>
            </a:ln>
          </p:spPr>
          <p:style>
            <a:lnRef idx="0"/>
            <a:fillRef idx="0"/>
            <a:effectRef idx="0"/>
            <a:fontRef idx="minor"/>
          </p:style>
        </p:sp>
        <p:sp>
          <p:nvSpPr>
            <p:cNvPr id="1401" name="Google Shape;1990;p37"/>
            <p:cNvSpPr/>
            <p:nvPr/>
          </p:nvSpPr>
          <p:spPr>
            <a:xfrm>
              <a:off x="8154000" y="3891240"/>
              <a:ext cx="218520" cy="104040"/>
            </a:xfrm>
            <a:custGeom>
              <a:avLst/>
              <a:gdLst/>
              <a:ahLst/>
              <a:rect l="l" t="t" r="r" b="b"/>
              <a:pathLst>
                <a:path w="11647" h="5584">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w="0">
              <a:noFill/>
            </a:ln>
          </p:spPr>
          <p:style>
            <a:lnRef idx="0"/>
            <a:fillRef idx="0"/>
            <a:effectRef idx="0"/>
            <a:fontRef idx="minor"/>
          </p:style>
        </p:sp>
        <p:sp>
          <p:nvSpPr>
            <p:cNvPr id="1402" name="Google Shape;1991;p37"/>
            <p:cNvSpPr/>
            <p:nvPr/>
          </p:nvSpPr>
          <p:spPr>
            <a:xfrm>
              <a:off x="8142120" y="3879360"/>
              <a:ext cx="241560" cy="127080"/>
            </a:xfrm>
            <a:custGeom>
              <a:avLst/>
              <a:gdLst/>
              <a:ahLst/>
              <a:rect l="l" t="t" r="r" b="b"/>
              <a:pathLst>
                <a:path w="12866" h="6803">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w="0">
              <a:noFill/>
            </a:ln>
          </p:spPr>
          <p:style>
            <a:lnRef idx="0"/>
            <a:fillRef idx="0"/>
            <a:effectRef idx="0"/>
            <a:fontRef idx="minor"/>
          </p:style>
        </p:sp>
        <p:sp>
          <p:nvSpPr>
            <p:cNvPr id="1403" name="Google Shape;1992;p37"/>
            <p:cNvSpPr/>
            <p:nvPr/>
          </p:nvSpPr>
          <p:spPr>
            <a:xfrm>
              <a:off x="8093880" y="3820320"/>
              <a:ext cx="294840" cy="126720"/>
            </a:xfrm>
            <a:custGeom>
              <a:avLst/>
              <a:gdLst/>
              <a:ahLst/>
              <a:rect l="l" t="t" r="r" b="b"/>
              <a:pathLst>
                <a:path w="15687" h="6781">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w="0">
              <a:noFill/>
            </a:ln>
          </p:spPr>
          <p:style>
            <a:lnRef idx="0"/>
            <a:fillRef idx="0"/>
            <a:effectRef idx="0"/>
            <a:fontRef idx="minor"/>
          </p:style>
        </p:sp>
        <p:sp>
          <p:nvSpPr>
            <p:cNvPr id="1404" name="Google Shape;1993;p37"/>
            <p:cNvSpPr/>
            <p:nvPr/>
          </p:nvSpPr>
          <p:spPr>
            <a:xfrm>
              <a:off x="8132400" y="3827520"/>
              <a:ext cx="240840" cy="113760"/>
            </a:xfrm>
            <a:custGeom>
              <a:avLst/>
              <a:gdLst/>
              <a:ahLst/>
              <a:rect l="l" t="t" r="r" b="b"/>
              <a:pathLst>
                <a:path w="12830" h="6101">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w="0">
              <a:noFill/>
            </a:ln>
          </p:spPr>
          <p:style>
            <a:lnRef idx="0"/>
            <a:fillRef idx="0"/>
            <a:effectRef idx="0"/>
            <a:fontRef idx="minor"/>
          </p:style>
        </p:sp>
        <p:sp>
          <p:nvSpPr>
            <p:cNvPr id="1405" name="Google Shape;1994;p37"/>
            <p:cNvSpPr/>
            <p:nvPr/>
          </p:nvSpPr>
          <p:spPr>
            <a:xfrm>
              <a:off x="8121240" y="3814560"/>
              <a:ext cx="263160" cy="138240"/>
            </a:xfrm>
            <a:custGeom>
              <a:avLst/>
              <a:gdLst/>
              <a:ahLst/>
              <a:rect l="l" t="t" r="r" b="b"/>
              <a:pathLst>
                <a:path w="14012" h="7395">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w="0">
              <a:noFill/>
            </a:ln>
          </p:spPr>
          <p:style>
            <a:lnRef idx="0"/>
            <a:fillRef idx="0"/>
            <a:effectRef idx="0"/>
            <a:fontRef idx="minor"/>
          </p:style>
        </p:sp>
        <p:sp>
          <p:nvSpPr>
            <p:cNvPr id="1406" name="Google Shape;1995;p37"/>
            <p:cNvSpPr/>
            <p:nvPr/>
          </p:nvSpPr>
          <p:spPr>
            <a:xfrm>
              <a:off x="8101440" y="3761280"/>
              <a:ext cx="295200" cy="126360"/>
            </a:xfrm>
            <a:custGeom>
              <a:avLst/>
              <a:gdLst/>
              <a:ahLst/>
              <a:rect l="l" t="t" r="r" b="b"/>
              <a:pathLst>
                <a:path w="15699" h="6773">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w="0">
              <a:noFill/>
            </a:ln>
          </p:spPr>
          <p:style>
            <a:lnRef idx="0"/>
            <a:fillRef idx="0"/>
            <a:effectRef idx="0"/>
            <a:fontRef idx="minor"/>
          </p:style>
        </p:sp>
        <p:sp>
          <p:nvSpPr>
            <p:cNvPr id="1407" name="Google Shape;1996;p37"/>
            <p:cNvSpPr/>
            <p:nvPr/>
          </p:nvSpPr>
          <p:spPr>
            <a:xfrm>
              <a:off x="8134560" y="3761280"/>
              <a:ext cx="252000" cy="126360"/>
            </a:xfrm>
            <a:custGeom>
              <a:avLst/>
              <a:gdLst/>
              <a:ahLst/>
              <a:rect l="l" t="t" r="r" b="b"/>
              <a:pathLst>
                <a:path w="13421" h="6766">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w="0">
              <a:noFill/>
            </a:ln>
          </p:spPr>
          <p:style>
            <a:lnRef idx="0"/>
            <a:fillRef idx="0"/>
            <a:effectRef idx="0"/>
            <a:fontRef idx="minor"/>
          </p:style>
        </p:sp>
        <p:sp>
          <p:nvSpPr>
            <p:cNvPr id="1408" name="Google Shape;1997;p37"/>
            <p:cNvSpPr/>
            <p:nvPr/>
          </p:nvSpPr>
          <p:spPr>
            <a:xfrm>
              <a:off x="8128800" y="3755160"/>
              <a:ext cx="263160" cy="138960"/>
            </a:xfrm>
            <a:custGeom>
              <a:avLst/>
              <a:gdLst/>
              <a:ahLst/>
              <a:rect l="l" t="t" r="r" b="b"/>
              <a:pathLst>
                <a:path w="14013" h="7432">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w="0">
              <a:noFill/>
            </a:ln>
          </p:spPr>
          <p:style>
            <a:lnRef idx="0"/>
            <a:fillRef idx="0"/>
            <a:effectRef idx="0"/>
            <a:fontRef idx="minor"/>
          </p:style>
        </p:sp>
        <p:sp>
          <p:nvSpPr>
            <p:cNvPr id="1409" name="Google Shape;1998;p37"/>
            <p:cNvSpPr/>
            <p:nvPr/>
          </p:nvSpPr>
          <p:spPr>
            <a:xfrm>
              <a:off x="7077600" y="2297520"/>
              <a:ext cx="640440" cy="790200"/>
            </a:xfrm>
            <a:custGeom>
              <a:avLst/>
              <a:gdLst/>
              <a:ahLst/>
              <a:rect l="l" t="t" r="r" b="b"/>
              <a:pathLst>
                <a:path w="33977" h="41912">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w="0">
              <a:noFill/>
            </a:ln>
          </p:spPr>
          <p:style>
            <a:lnRef idx="0"/>
            <a:fillRef idx="0"/>
            <a:effectRef idx="0"/>
            <a:fontRef idx="minor"/>
          </p:style>
        </p:sp>
        <p:sp>
          <p:nvSpPr>
            <p:cNvPr id="1410" name="Google Shape;1999;p37"/>
            <p:cNvSpPr/>
            <p:nvPr/>
          </p:nvSpPr>
          <p:spPr>
            <a:xfrm>
              <a:off x="7098480" y="2297520"/>
              <a:ext cx="523800" cy="301680"/>
            </a:xfrm>
            <a:custGeom>
              <a:avLst/>
              <a:gdLst/>
              <a:ahLst/>
              <a:rect l="l" t="t" r="r" b="b"/>
              <a:pathLst>
                <a:path w="27802" h="16045">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w="0">
              <a:noFill/>
            </a:ln>
          </p:spPr>
          <p:style>
            <a:lnRef idx="0"/>
            <a:fillRef idx="0"/>
            <a:effectRef idx="0"/>
            <a:fontRef idx="minor"/>
          </p:style>
        </p:sp>
        <p:sp>
          <p:nvSpPr>
            <p:cNvPr id="1411" name="Google Shape;2000;p37"/>
            <p:cNvSpPr/>
            <p:nvPr/>
          </p:nvSpPr>
          <p:spPr>
            <a:xfrm>
              <a:off x="7097040" y="2614320"/>
              <a:ext cx="621000" cy="473400"/>
            </a:xfrm>
            <a:custGeom>
              <a:avLst/>
              <a:gdLst/>
              <a:ahLst/>
              <a:rect l="l" t="t" r="r" b="b"/>
              <a:pathLst>
                <a:path w="32941" h="25145">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w="0">
              <a:noFill/>
            </a:ln>
          </p:spPr>
          <p:style>
            <a:lnRef idx="0"/>
            <a:fillRef idx="0"/>
            <a:effectRef idx="0"/>
            <a:fontRef idx="minor"/>
          </p:style>
        </p:sp>
        <p:sp>
          <p:nvSpPr>
            <p:cNvPr id="1412" name="Google Shape;2001;p37"/>
            <p:cNvSpPr/>
            <p:nvPr/>
          </p:nvSpPr>
          <p:spPr>
            <a:xfrm>
              <a:off x="7097040" y="2614680"/>
              <a:ext cx="621000" cy="473400"/>
            </a:xfrm>
            <a:custGeom>
              <a:avLst/>
              <a:gdLst/>
              <a:ahLst/>
              <a:rect l="l" t="t" r="r" b="b"/>
              <a:pathLst>
                <a:path w="32941" h="251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w="0">
              <a:noFill/>
            </a:ln>
          </p:spPr>
          <p:style>
            <a:lnRef idx="0"/>
            <a:fillRef idx="0"/>
            <a:effectRef idx="0"/>
            <a:fontRef idx="minor"/>
          </p:style>
        </p:sp>
        <p:sp>
          <p:nvSpPr>
            <p:cNvPr id="1413" name="Google Shape;2002;p37"/>
            <p:cNvSpPr/>
            <p:nvPr/>
          </p:nvSpPr>
          <p:spPr>
            <a:xfrm>
              <a:off x="7352280" y="2559240"/>
              <a:ext cx="210960" cy="210960"/>
            </a:xfrm>
            <a:custGeom>
              <a:avLst/>
              <a:gdLst/>
              <a:ahLst/>
              <a:rect l="l" t="t" r="r" b="b"/>
              <a:pathLst>
                <a:path w="11240" h="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w="0">
              <a:noFill/>
            </a:ln>
          </p:spPr>
          <p:style>
            <a:lnRef idx="0"/>
            <a:fillRef idx="0"/>
            <a:effectRef idx="0"/>
            <a:fontRef idx="minor"/>
          </p:style>
        </p:sp>
        <p:sp>
          <p:nvSpPr>
            <p:cNvPr id="1414" name="Google Shape;2003;p37"/>
            <p:cNvSpPr/>
            <p:nvPr/>
          </p:nvSpPr>
          <p:spPr>
            <a:xfrm>
              <a:off x="7352280" y="2559240"/>
              <a:ext cx="210960" cy="210960"/>
            </a:xfrm>
            <a:custGeom>
              <a:avLst/>
              <a:gdLst/>
              <a:ahLst/>
              <a:rect l="l" t="t" r="r" b="b"/>
              <a:pathLst>
                <a:path w="11240" h="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w="0">
              <a:noFill/>
            </a:ln>
          </p:spPr>
          <p:style>
            <a:lnRef idx="0"/>
            <a:fillRef idx="0"/>
            <a:effectRef idx="0"/>
            <a:fontRef idx="minor"/>
          </p:style>
        </p:sp>
        <p:sp>
          <p:nvSpPr>
            <p:cNvPr id="1415" name="Google Shape;2004;p37"/>
            <p:cNvSpPr/>
            <p:nvPr/>
          </p:nvSpPr>
          <p:spPr>
            <a:xfrm>
              <a:off x="7098480" y="2297520"/>
              <a:ext cx="523800" cy="301680"/>
            </a:xfrm>
            <a:custGeom>
              <a:avLst/>
              <a:gdLst/>
              <a:ahLst/>
              <a:rect l="l" t="t" r="r" b="b"/>
              <a:pathLst>
                <a:path w="27802" h="16046">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w="0">
              <a:noFill/>
            </a:ln>
          </p:spPr>
          <p:style>
            <a:lnRef idx="0"/>
            <a:fillRef idx="0"/>
            <a:effectRef idx="0"/>
            <a:fontRef idx="minor"/>
          </p:style>
        </p:sp>
        <p:sp>
          <p:nvSpPr>
            <p:cNvPr id="1416" name="Google Shape;2005;p37"/>
            <p:cNvSpPr/>
            <p:nvPr/>
          </p:nvSpPr>
          <p:spPr>
            <a:xfrm>
              <a:off x="7508520" y="2571840"/>
              <a:ext cx="5400" cy="2880"/>
            </a:xfrm>
            <a:custGeom>
              <a:avLst/>
              <a:gdLst/>
              <a:ahLst/>
              <a:rect l="l" t="t" r="r" b="b"/>
              <a:pathLst>
                <a:path w="371" h="223">
                  <a:moveTo>
                    <a:pt x="371" y="223"/>
                  </a:moveTo>
                  <a:cubicBezTo>
                    <a:pt x="223" y="149"/>
                    <a:pt x="112" y="75"/>
                    <a:pt x="1" y="1"/>
                  </a:cubicBezTo>
                  <a:cubicBezTo>
                    <a:pt x="112" y="75"/>
                    <a:pt x="223" y="149"/>
                    <a:pt x="371" y="223"/>
                  </a:cubicBezTo>
                  <a:close/>
                </a:path>
              </a:pathLst>
            </a:custGeom>
            <a:solidFill>
              <a:schemeClr val="accent3"/>
            </a:solidFill>
            <a:ln w="0">
              <a:noFill/>
            </a:ln>
          </p:spPr>
          <p:style>
            <a:lnRef idx="0"/>
            <a:fillRef idx="0"/>
            <a:effectRef idx="0"/>
            <a:fontRef idx="minor"/>
          </p:style>
        </p:sp>
        <p:sp>
          <p:nvSpPr>
            <p:cNvPr id="1417" name="Google Shape;2006;p37"/>
            <p:cNvSpPr/>
            <p:nvPr/>
          </p:nvSpPr>
          <p:spPr>
            <a:xfrm>
              <a:off x="7085880" y="2291760"/>
              <a:ext cx="638280" cy="801720"/>
            </a:xfrm>
            <a:custGeom>
              <a:avLst/>
              <a:gdLst/>
              <a:ahLst/>
              <a:rect l="l" t="t" r="r" b="b"/>
              <a:pathLst>
                <a:path w="33866" h="42523">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w="0">
              <a:noFill/>
            </a:ln>
          </p:spPr>
          <p:style>
            <a:lnRef idx="0"/>
            <a:fillRef idx="0"/>
            <a:effectRef idx="0"/>
            <a:fontRef idx="minor"/>
          </p:style>
        </p:sp>
        <p:sp>
          <p:nvSpPr>
            <p:cNvPr id="1418" name="Google Shape;2007;p37"/>
            <p:cNvSpPr/>
            <p:nvPr/>
          </p:nvSpPr>
          <p:spPr>
            <a:xfrm>
              <a:off x="7053840" y="2523240"/>
              <a:ext cx="215640" cy="216360"/>
            </a:xfrm>
            <a:custGeom>
              <a:avLst/>
              <a:gdLst/>
              <a:ahLst/>
              <a:rect l="l" t="t" r="r" b="b"/>
              <a:pathLst>
                <a:path w="11499" h="11536">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w="0">
              <a:noFill/>
            </a:ln>
          </p:spPr>
          <p:style>
            <a:lnRef idx="0"/>
            <a:fillRef idx="0"/>
            <a:effectRef idx="0"/>
            <a:fontRef idx="minor"/>
          </p:style>
        </p:sp>
        <p:sp>
          <p:nvSpPr>
            <p:cNvPr id="1419" name="Google Shape;2008;p37"/>
            <p:cNvSpPr/>
            <p:nvPr/>
          </p:nvSpPr>
          <p:spPr>
            <a:xfrm>
              <a:off x="7072920" y="2599200"/>
              <a:ext cx="196920" cy="140400"/>
            </a:xfrm>
            <a:custGeom>
              <a:avLst/>
              <a:gdLst/>
              <a:ahLst/>
              <a:rect l="l" t="t" r="r" b="b"/>
              <a:pathLst>
                <a:path w="10500" h="7506">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w="0">
              <a:noFill/>
            </a:ln>
          </p:spPr>
          <p:style>
            <a:lnRef idx="0"/>
            <a:fillRef idx="0"/>
            <a:effectRef idx="0"/>
            <a:fontRef idx="minor"/>
          </p:style>
        </p:sp>
        <p:sp>
          <p:nvSpPr>
            <p:cNvPr id="1420" name="Google Shape;2009;p37"/>
            <p:cNvSpPr/>
            <p:nvPr/>
          </p:nvSpPr>
          <p:spPr>
            <a:xfrm>
              <a:off x="7047720" y="2517480"/>
              <a:ext cx="227520" cy="227520"/>
            </a:xfrm>
            <a:custGeom>
              <a:avLst/>
              <a:gdLst/>
              <a:ahLst/>
              <a:rect l="l" t="t" r="r" b="b"/>
              <a:pathLst>
                <a:path w="12127" h="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w="0">
              <a:noFill/>
            </a:ln>
          </p:spPr>
          <p:style>
            <a:lnRef idx="0"/>
            <a:fillRef idx="0"/>
            <a:effectRef idx="0"/>
            <a:fontRef idx="minor"/>
          </p:style>
        </p:sp>
        <p:sp>
          <p:nvSpPr>
            <p:cNvPr id="1421" name="Google Shape;2010;p37"/>
            <p:cNvSpPr/>
            <p:nvPr/>
          </p:nvSpPr>
          <p:spPr>
            <a:xfrm>
              <a:off x="7350840" y="2523240"/>
              <a:ext cx="216360" cy="216360"/>
            </a:xfrm>
            <a:custGeom>
              <a:avLst/>
              <a:gdLst/>
              <a:ahLst/>
              <a:rect l="l" t="t" r="r" b="b"/>
              <a:pathLst>
                <a:path w="11536" h="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w="0">
              <a:noFill/>
            </a:ln>
          </p:spPr>
          <p:style>
            <a:lnRef idx="0"/>
            <a:fillRef idx="0"/>
            <a:effectRef idx="0"/>
            <a:fontRef idx="minor"/>
          </p:style>
        </p:sp>
        <p:sp>
          <p:nvSpPr>
            <p:cNvPr id="1422" name="Google Shape;2011;p37"/>
            <p:cNvSpPr/>
            <p:nvPr/>
          </p:nvSpPr>
          <p:spPr>
            <a:xfrm>
              <a:off x="7362000" y="2597760"/>
              <a:ext cx="205200" cy="141840"/>
            </a:xfrm>
            <a:custGeom>
              <a:avLst/>
              <a:gdLst/>
              <a:ahLst/>
              <a:rect l="l" t="t" r="r" b="b"/>
              <a:pathLst>
                <a:path w="10945" h="758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w="0">
              <a:noFill/>
            </a:ln>
          </p:spPr>
          <p:style>
            <a:lnRef idx="0"/>
            <a:fillRef idx="0"/>
            <a:effectRef idx="0"/>
            <a:fontRef idx="minor"/>
          </p:style>
        </p:sp>
        <p:sp>
          <p:nvSpPr>
            <p:cNvPr id="1423" name="Google Shape;2012;p37"/>
            <p:cNvSpPr/>
            <p:nvPr/>
          </p:nvSpPr>
          <p:spPr>
            <a:xfrm>
              <a:off x="7345080" y="2517480"/>
              <a:ext cx="227520" cy="227520"/>
            </a:xfrm>
            <a:custGeom>
              <a:avLst/>
              <a:gdLst/>
              <a:ahLst/>
              <a:rect l="l" t="t" r="r" b="b"/>
              <a:pathLst>
                <a:path w="12128" h="12127">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w="0">
              <a:noFill/>
            </a:ln>
          </p:spPr>
          <p:style>
            <a:lnRef idx="0"/>
            <a:fillRef idx="0"/>
            <a:effectRef idx="0"/>
            <a:fontRef idx="minor"/>
          </p:style>
        </p:sp>
        <p:sp>
          <p:nvSpPr>
            <p:cNvPr id="1424" name="Google Shape;2013;p37"/>
            <p:cNvSpPr/>
            <p:nvPr/>
          </p:nvSpPr>
          <p:spPr>
            <a:xfrm>
              <a:off x="7264800" y="2565720"/>
              <a:ext cx="96480" cy="28080"/>
            </a:xfrm>
            <a:custGeom>
              <a:avLst/>
              <a:gdLst/>
              <a:ahLst/>
              <a:rect l="l" t="t" r="r" b="b"/>
              <a:pathLst>
                <a:path w="5176" h="1563">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w="0">
              <a:noFill/>
            </a:ln>
          </p:spPr>
          <p:style>
            <a:lnRef idx="0"/>
            <a:fillRef idx="0"/>
            <a:effectRef idx="0"/>
            <a:fontRef idx="minor"/>
          </p:style>
        </p:sp>
        <p:sp>
          <p:nvSpPr>
            <p:cNvPr id="1425" name="Google Shape;2014;p37"/>
            <p:cNvSpPr/>
            <p:nvPr/>
          </p:nvSpPr>
          <p:spPr>
            <a:xfrm>
              <a:off x="7116120" y="2443320"/>
              <a:ext cx="115200" cy="55080"/>
            </a:xfrm>
            <a:custGeom>
              <a:avLst/>
              <a:gdLst/>
              <a:ahLst/>
              <a:rect l="l" t="t" r="r" b="b"/>
              <a:pathLst>
                <a:path w="6175" h="2986">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w="0">
              <a:noFill/>
            </a:ln>
          </p:spPr>
          <p:style>
            <a:lnRef idx="0"/>
            <a:fillRef idx="0"/>
            <a:effectRef idx="0"/>
            <a:fontRef idx="minor"/>
          </p:style>
        </p:sp>
        <p:sp>
          <p:nvSpPr>
            <p:cNvPr id="1426" name="Google Shape;2015;p37"/>
            <p:cNvSpPr/>
            <p:nvPr/>
          </p:nvSpPr>
          <p:spPr>
            <a:xfrm>
              <a:off x="7359840" y="2435760"/>
              <a:ext cx="136800" cy="59760"/>
            </a:xfrm>
            <a:custGeom>
              <a:avLst/>
              <a:gdLst/>
              <a:ahLst/>
              <a:rect l="l" t="t" r="r" b="b"/>
              <a:pathLst>
                <a:path w="7321" h="3248">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w="0">
              <a:noFill/>
            </a:ln>
          </p:spPr>
          <p:style>
            <a:lnRef idx="0"/>
            <a:fillRef idx="0"/>
            <a:effectRef idx="0"/>
            <a:fontRef idx="minor"/>
          </p:style>
        </p:sp>
        <p:sp>
          <p:nvSpPr>
            <p:cNvPr id="1427" name="Google Shape;2016;p37"/>
            <p:cNvSpPr/>
            <p:nvPr/>
          </p:nvSpPr>
          <p:spPr>
            <a:xfrm>
              <a:off x="7233480" y="2623680"/>
              <a:ext cx="72000" cy="201240"/>
            </a:xfrm>
            <a:custGeom>
              <a:avLst/>
              <a:gdLst/>
              <a:ahLst/>
              <a:rect l="l" t="t" r="r" b="b"/>
              <a:pathLst>
                <a:path w="3883" h="10737">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w="0">
              <a:noFill/>
            </a:ln>
          </p:spPr>
          <p:style>
            <a:lnRef idx="0"/>
            <a:fillRef idx="0"/>
            <a:effectRef idx="0"/>
            <a:fontRef idx="minor"/>
          </p:style>
        </p:sp>
        <p:sp>
          <p:nvSpPr>
            <p:cNvPr id="1428" name="Google Shape;2017;p37"/>
            <p:cNvSpPr/>
            <p:nvPr/>
          </p:nvSpPr>
          <p:spPr>
            <a:xfrm>
              <a:off x="7283520" y="2843640"/>
              <a:ext cx="122040" cy="44640"/>
            </a:xfrm>
            <a:custGeom>
              <a:avLst/>
              <a:gdLst/>
              <a:ahLst/>
              <a:rect l="l" t="t" r="r" b="b"/>
              <a:pathLst>
                <a:path w="6545" h="2446">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w="0">
              <a:noFill/>
            </a:ln>
          </p:spPr>
          <p:style>
            <a:lnRef idx="0"/>
            <a:fillRef idx="0"/>
            <a:effectRef idx="0"/>
            <a:fontRef idx="minor"/>
          </p:style>
        </p:sp>
        <p:sp>
          <p:nvSpPr>
            <p:cNvPr id="1429" name="Google Shape;2018;p37"/>
            <p:cNvSpPr/>
            <p:nvPr/>
          </p:nvSpPr>
          <p:spPr>
            <a:xfrm>
              <a:off x="3994560" y="4605120"/>
              <a:ext cx="896760" cy="10440"/>
            </a:xfrm>
            <a:custGeom>
              <a:avLst/>
              <a:gdLst/>
              <a:ahLst/>
              <a:rect l="l" t="t" r="r" b="b"/>
              <a:pathLst>
                <a:path w="47545" h="63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w="0">
              <a:noFill/>
            </a:ln>
          </p:spPr>
          <p:style>
            <a:lnRef idx="0"/>
            <a:fillRef idx="0"/>
            <a:effectRef idx="0"/>
            <a:fontRef idx="minor"/>
          </p:style>
        </p:sp>
        <p:sp>
          <p:nvSpPr>
            <p:cNvPr id="1430" name="Google Shape;2019;p37"/>
            <p:cNvSpPr/>
            <p:nvPr/>
          </p:nvSpPr>
          <p:spPr>
            <a:xfrm>
              <a:off x="4984920" y="4605120"/>
              <a:ext cx="3054240" cy="10440"/>
            </a:xfrm>
            <a:custGeom>
              <a:avLst/>
              <a:gdLst/>
              <a:ahLst/>
              <a:rect l="l" t="t" r="r" b="b"/>
              <a:pathLst>
                <a:path w="161747" h="63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w="0">
              <a:noFill/>
            </a:ln>
          </p:spPr>
          <p:style>
            <a:lnRef idx="0"/>
            <a:fillRef idx="0"/>
            <a:effectRef idx="0"/>
            <a:fontRef idx="minor"/>
          </p:style>
        </p:sp>
        <p:sp>
          <p:nvSpPr>
            <p:cNvPr id="1431" name="Google Shape;2020;p37"/>
            <p:cNvSpPr/>
            <p:nvPr/>
          </p:nvSpPr>
          <p:spPr>
            <a:xfrm>
              <a:off x="8115480" y="4605120"/>
              <a:ext cx="118800" cy="10440"/>
            </a:xfrm>
            <a:custGeom>
              <a:avLst/>
              <a:gdLst/>
              <a:ahLst/>
              <a:rect l="l" t="t" r="r" b="b"/>
              <a:pathLst>
                <a:path w="6360" h="63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w="0">
              <a:noFill/>
            </a:ln>
          </p:spPr>
          <p:style>
            <a:lnRef idx="0"/>
            <a:fillRef idx="0"/>
            <a:effectRef idx="0"/>
            <a:fontRef idx="minor"/>
          </p:style>
        </p:sp>
        <p:sp>
          <p:nvSpPr>
            <p:cNvPr id="1432" name="Google Shape;2021;p37"/>
            <p:cNvSpPr/>
            <p:nvPr/>
          </p:nvSpPr>
          <p:spPr>
            <a:xfrm>
              <a:off x="6376320" y="2932200"/>
              <a:ext cx="263160" cy="618120"/>
            </a:xfrm>
            <a:custGeom>
              <a:avLst/>
              <a:gdLst/>
              <a:ahLst/>
              <a:rect l="l" t="t" r="r" b="b"/>
              <a:pathLst>
                <a:path w="14013" h="32794">
                  <a:moveTo>
                    <a:pt x="0" y="1"/>
                  </a:moveTo>
                  <a:lnTo>
                    <a:pt x="0" y="32794"/>
                  </a:lnTo>
                  <a:lnTo>
                    <a:pt x="14012" y="32794"/>
                  </a:lnTo>
                  <a:lnTo>
                    <a:pt x="14012" y="1"/>
                  </a:lnTo>
                  <a:close/>
                </a:path>
              </a:pathLst>
            </a:custGeom>
            <a:solidFill>
              <a:schemeClr val="lt1"/>
            </a:solidFill>
            <a:ln w="0">
              <a:noFill/>
            </a:ln>
          </p:spPr>
          <p:style>
            <a:lnRef idx="0"/>
            <a:fillRef idx="0"/>
            <a:effectRef idx="0"/>
            <a:fontRef idx="minor"/>
          </p:style>
        </p:sp>
        <p:sp>
          <p:nvSpPr>
            <p:cNvPr id="1433" name="Google Shape;2022;p37"/>
            <p:cNvSpPr/>
            <p:nvPr/>
          </p:nvSpPr>
          <p:spPr>
            <a:xfrm>
              <a:off x="4538160" y="2246400"/>
              <a:ext cx="815040" cy="1303920"/>
            </a:xfrm>
            <a:custGeom>
              <a:avLst/>
              <a:gdLst/>
              <a:ahLst/>
              <a:rect l="l" t="t" r="r" b="b"/>
              <a:pathLst>
                <a:path w="43220" h="69099">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w="0">
              <a:noFill/>
            </a:ln>
          </p:spPr>
          <p:style>
            <a:lnRef idx="0"/>
            <a:fillRef idx="0"/>
            <a:effectRef idx="0"/>
            <a:fontRef idx="minor"/>
          </p:style>
        </p:sp>
        <p:sp>
          <p:nvSpPr>
            <p:cNvPr id="1434" name="Google Shape;2023;p37"/>
            <p:cNvSpPr/>
            <p:nvPr/>
          </p:nvSpPr>
          <p:spPr>
            <a:xfrm>
              <a:off x="4538160" y="2246400"/>
              <a:ext cx="2101680" cy="1303920"/>
            </a:xfrm>
            <a:custGeom>
              <a:avLst/>
              <a:gdLst/>
              <a:ahLst/>
              <a:rect l="l" t="t" r="r" b="b"/>
              <a:pathLst>
                <a:path w="111320" h="69099">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w="0">
              <a:noFill/>
            </a:ln>
          </p:spPr>
          <p:style>
            <a:lnRef idx="0"/>
            <a:fillRef idx="0"/>
            <a:effectRef idx="0"/>
            <a:fontRef idx="minor"/>
          </p:style>
        </p:sp>
        <p:sp>
          <p:nvSpPr>
            <p:cNvPr id="1435" name="Google Shape;2024;p37"/>
            <p:cNvSpPr/>
            <p:nvPr/>
          </p:nvSpPr>
          <p:spPr>
            <a:xfrm>
              <a:off x="6348600" y="3533760"/>
              <a:ext cx="19440" cy="16560"/>
            </a:xfrm>
            <a:custGeom>
              <a:avLst/>
              <a:gdLst/>
              <a:ahLst/>
              <a:rect l="l" t="t" r="r" b="b"/>
              <a:pathLst>
                <a:path w="1110" h="962">
                  <a:moveTo>
                    <a:pt x="1110" y="1"/>
                  </a:moveTo>
                  <a:cubicBezTo>
                    <a:pt x="740" y="333"/>
                    <a:pt x="370" y="629"/>
                    <a:pt x="1" y="962"/>
                  </a:cubicBezTo>
                  <a:lnTo>
                    <a:pt x="851" y="962"/>
                  </a:lnTo>
                  <a:cubicBezTo>
                    <a:pt x="925" y="629"/>
                    <a:pt x="999" y="333"/>
                    <a:pt x="1110" y="1"/>
                  </a:cubicBezTo>
                  <a:close/>
                </a:path>
              </a:pathLst>
            </a:custGeom>
            <a:solidFill>
              <a:schemeClr val="accent4"/>
            </a:solidFill>
            <a:ln w="0">
              <a:noFill/>
            </a:ln>
          </p:spPr>
          <p:style>
            <a:lnRef idx="0"/>
            <a:fillRef idx="0"/>
            <a:effectRef idx="0"/>
            <a:fontRef idx="minor"/>
          </p:style>
        </p:sp>
        <p:sp>
          <p:nvSpPr>
            <p:cNvPr id="1436" name="Google Shape;2025;p37"/>
            <p:cNvSpPr/>
            <p:nvPr/>
          </p:nvSpPr>
          <p:spPr>
            <a:xfrm>
              <a:off x="6330960" y="3513960"/>
              <a:ext cx="41760" cy="36360"/>
            </a:xfrm>
            <a:custGeom>
              <a:avLst/>
              <a:gdLst/>
              <a:ahLst/>
              <a:rect l="l" t="t" r="r" b="b"/>
              <a:pathLst>
                <a:path w="2293" h="1997">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w="0">
              <a:noFill/>
            </a:ln>
          </p:spPr>
          <p:style>
            <a:lnRef idx="0"/>
            <a:fillRef idx="0"/>
            <a:effectRef idx="0"/>
            <a:fontRef idx="minor"/>
          </p:style>
        </p:sp>
        <p:sp>
          <p:nvSpPr>
            <p:cNvPr id="1437" name="Google Shape;2026;p37"/>
            <p:cNvSpPr/>
            <p:nvPr/>
          </p:nvSpPr>
          <p:spPr>
            <a:xfrm>
              <a:off x="6364440" y="2920320"/>
              <a:ext cx="275040" cy="630000"/>
            </a:xfrm>
            <a:custGeom>
              <a:avLst/>
              <a:gdLst/>
              <a:ahLst/>
              <a:rect l="l" t="t" r="r" b="b"/>
              <a:pathLst>
                <a:path w="14642" h="3342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w="0">
              <a:noFill/>
            </a:ln>
          </p:spPr>
          <p:style>
            <a:lnRef idx="0"/>
            <a:fillRef idx="0"/>
            <a:effectRef idx="0"/>
            <a:fontRef idx="minor"/>
          </p:style>
        </p:sp>
        <p:sp>
          <p:nvSpPr>
            <p:cNvPr id="1438" name="Google Shape;2027;p37"/>
            <p:cNvSpPr/>
            <p:nvPr/>
          </p:nvSpPr>
          <p:spPr>
            <a:xfrm>
              <a:off x="4498200" y="2162160"/>
              <a:ext cx="2181960" cy="1472760"/>
            </a:xfrm>
            <a:custGeom>
              <a:avLst/>
              <a:gdLst/>
              <a:ahLst/>
              <a:rect l="l" t="t" r="r" b="b"/>
              <a:pathLst>
                <a:path w="115571" h="78046">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w="0">
              <a:noFill/>
            </a:ln>
          </p:spPr>
          <p:style>
            <a:lnRef idx="0"/>
            <a:fillRef idx="0"/>
            <a:effectRef idx="0"/>
            <a:fontRef idx="minor"/>
          </p:style>
        </p:sp>
        <p:sp>
          <p:nvSpPr>
            <p:cNvPr id="1439" name="Google Shape;2028;p37"/>
            <p:cNvSpPr/>
            <p:nvPr/>
          </p:nvSpPr>
          <p:spPr>
            <a:xfrm>
              <a:off x="4492080" y="2155680"/>
              <a:ext cx="2193840" cy="1484640"/>
            </a:xfrm>
            <a:custGeom>
              <a:avLst/>
              <a:gdLst/>
              <a:ahLst/>
              <a:rect l="l" t="t" r="r" b="b"/>
              <a:pathLst>
                <a:path w="116200" h="78675">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w="0">
              <a:noFill/>
            </a:ln>
          </p:spPr>
          <p:style>
            <a:lnRef idx="0"/>
            <a:fillRef idx="0"/>
            <a:effectRef idx="0"/>
            <a:fontRef idx="minor"/>
          </p:style>
        </p:sp>
        <p:sp>
          <p:nvSpPr>
            <p:cNvPr id="1440" name="Google Shape;2029;p37"/>
            <p:cNvSpPr/>
            <p:nvPr/>
          </p:nvSpPr>
          <p:spPr>
            <a:xfrm>
              <a:off x="4577760" y="2282040"/>
              <a:ext cx="1490400" cy="115200"/>
            </a:xfrm>
            <a:custGeom>
              <a:avLst/>
              <a:gdLst/>
              <a:ahLst/>
              <a:rect l="l" t="t" r="r" b="b"/>
              <a:pathLst>
                <a:path w="78970" h="6175">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w="0">
              <a:noFill/>
            </a:ln>
          </p:spPr>
          <p:style>
            <a:lnRef idx="0"/>
            <a:fillRef idx="0"/>
            <a:effectRef idx="0"/>
            <a:fontRef idx="minor"/>
          </p:style>
        </p:sp>
        <p:sp>
          <p:nvSpPr>
            <p:cNvPr id="1441" name="Google Shape;2030;p37"/>
            <p:cNvSpPr/>
            <p:nvPr/>
          </p:nvSpPr>
          <p:spPr>
            <a:xfrm>
              <a:off x="4571640" y="2276640"/>
              <a:ext cx="1502280" cy="127080"/>
            </a:xfrm>
            <a:custGeom>
              <a:avLst/>
              <a:gdLst/>
              <a:ahLst/>
              <a:rect l="l" t="t" r="r" b="b"/>
              <a:pathLst>
                <a:path w="79599" h="6803">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w="0">
              <a:noFill/>
            </a:ln>
          </p:spPr>
          <p:style>
            <a:lnRef idx="0"/>
            <a:fillRef idx="0"/>
            <a:effectRef idx="0"/>
            <a:fontRef idx="minor"/>
          </p:style>
        </p:sp>
        <p:sp>
          <p:nvSpPr>
            <p:cNvPr id="1442" name="Google Shape;2031;p37"/>
            <p:cNvSpPr/>
            <p:nvPr/>
          </p:nvSpPr>
          <p:spPr>
            <a:xfrm>
              <a:off x="4596120" y="2525040"/>
              <a:ext cx="317160" cy="10440"/>
            </a:xfrm>
            <a:custGeom>
              <a:avLst/>
              <a:gdLst/>
              <a:ahLst/>
              <a:rect l="l" t="t" r="r" b="b"/>
              <a:pathLst>
                <a:path w="16860" h="63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w="0">
              <a:noFill/>
            </a:ln>
          </p:spPr>
          <p:style>
            <a:lnRef idx="0"/>
            <a:fillRef idx="0"/>
            <a:effectRef idx="0"/>
            <a:fontRef idx="minor"/>
          </p:style>
        </p:sp>
        <p:sp>
          <p:nvSpPr>
            <p:cNvPr id="1443" name="Google Shape;2032;p37"/>
            <p:cNvSpPr/>
            <p:nvPr/>
          </p:nvSpPr>
          <p:spPr>
            <a:xfrm>
              <a:off x="4596120" y="2594160"/>
              <a:ext cx="317160" cy="10440"/>
            </a:xfrm>
            <a:custGeom>
              <a:avLst/>
              <a:gdLst/>
              <a:ahLst/>
              <a:rect l="l" t="t" r="r" b="b"/>
              <a:pathLst>
                <a:path w="16860"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44" name="Google Shape;2033;p37"/>
            <p:cNvSpPr/>
            <p:nvPr/>
          </p:nvSpPr>
          <p:spPr>
            <a:xfrm>
              <a:off x="4596120" y="2663640"/>
              <a:ext cx="317160" cy="10440"/>
            </a:xfrm>
            <a:custGeom>
              <a:avLst/>
              <a:gdLst/>
              <a:ahLst/>
              <a:rect l="l" t="t" r="r" b="b"/>
              <a:pathLst>
                <a:path w="16860" h="62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w="0">
              <a:noFill/>
            </a:ln>
          </p:spPr>
          <p:style>
            <a:lnRef idx="0"/>
            <a:fillRef idx="0"/>
            <a:effectRef idx="0"/>
            <a:fontRef idx="minor"/>
          </p:style>
        </p:sp>
        <p:sp>
          <p:nvSpPr>
            <p:cNvPr id="1445" name="Google Shape;2034;p37"/>
            <p:cNvSpPr/>
            <p:nvPr/>
          </p:nvSpPr>
          <p:spPr>
            <a:xfrm>
              <a:off x="4596120" y="2736720"/>
              <a:ext cx="317160" cy="10440"/>
            </a:xfrm>
            <a:custGeom>
              <a:avLst/>
              <a:gdLst/>
              <a:ahLst/>
              <a:rect l="l" t="t" r="r" b="b"/>
              <a:pathLst>
                <a:path w="16860"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46" name="Google Shape;2035;p37"/>
            <p:cNvSpPr/>
            <p:nvPr/>
          </p:nvSpPr>
          <p:spPr>
            <a:xfrm>
              <a:off x="4962600" y="2525040"/>
              <a:ext cx="317160" cy="10440"/>
            </a:xfrm>
            <a:custGeom>
              <a:avLst/>
              <a:gdLst/>
              <a:ahLst/>
              <a:rect l="l" t="t" r="r" b="b"/>
              <a:pathLst>
                <a:path w="16859" h="63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w="0">
              <a:noFill/>
            </a:ln>
          </p:spPr>
          <p:style>
            <a:lnRef idx="0"/>
            <a:fillRef idx="0"/>
            <a:effectRef idx="0"/>
            <a:fontRef idx="minor"/>
          </p:style>
        </p:sp>
        <p:sp>
          <p:nvSpPr>
            <p:cNvPr id="1447" name="Google Shape;2036;p37"/>
            <p:cNvSpPr/>
            <p:nvPr/>
          </p:nvSpPr>
          <p:spPr>
            <a:xfrm>
              <a:off x="4962600" y="2594160"/>
              <a:ext cx="317160" cy="10440"/>
            </a:xfrm>
            <a:custGeom>
              <a:avLst/>
              <a:gdLst/>
              <a:ahLst/>
              <a:rect l="l" t="t" r="r" b="b"/>
              <a:pathLst>
                <a:path w="16859"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48" name="Google Shape;2037;p37"/>
            <p:cNvSpPr/>
            <p:nvPr/>
          </p:nvSpPr>
          <p:spPr>
            <a:xfrm>
              <a:off x="4962600" y="2663640"/>
              <a:ext cx="317160" cy="10440"/>
            </a:xfrm>
            <a:custGeom>
              <a:avLst/>
              <a:gdLst/>
              <a:ahLst/>
              <a:rect l="l" t="t" r="r" b="b"/>
              <a:pathLst>
                <a:path w="16859" h="62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w="0">
              <a:noFill/>
            </a:ln>
          </p:spPr>
          <p:style>
            <a:lnRef idx="0"/>
            <a:fillRef idx="0"/>
            <a:effectRef idx="0"/>
            <a:fontRef idx="minor"/>
          </p:style>
        </p:sp>
        <p:sp>
          <p:nvSpPr>
            <p:cNvPr id="1449" name="Google Shape;2038;p37"/>
            <p:cNvSpPr/>
            <p:nvPr/>
          </p:nvSpPr>
          <p:spPr>
            <a:xfrm>
              <a:off x="4962600" y="2736720"/>
              <a:ext cx="317160" cy="10440"/>
            </a:xfrm>
            <a:custGeom>
              <a:avLst/>
              <a:gdLst/>
              <a:ahLst/>
              <a:rect l="l" t="t" r="r" b="b"/>
              <a:pathLst>
                <a:path w="16859"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0" name="Google Shape;2039;p37"/>
            <p:cNvSpPr/>
            <p:nvPr/>
          </p:nvSpPr>
          <p:spPr>
            <a:xfrm>
              <a:off x="5329440" y="2525040"/>
              <a:ext cx="317160" cy="10440"/>
            </a:xfrm>
            <a:custGeom>
              <a:avLst/>
              <a:gdLst/>
              <a:ahLst/>
              <a:rect l="l" t="t" r="r" b="b"/>
              <a:pathLst>
                <a:path w="16860" h="63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1" name="Google Shape;2040;p37"/>
            <p:cNvSpPr/>
            <p:nvPr/>
          </p:nvSpPr>
          <p:spPr>
            <a:xfrm>
              <a:off x="5329440" y="2594160"/>
              <a:ext cx="317160" cy="10440"/>
            </a:xfrm>
            <a:custGeom>
              <a:avLst/>
              <a:gdLst/>
              <a:ahLst/>
              <a:rect l="l" t="t" r="r" b="b"/>
              <a:pathLst>
                <a:path w="16860" h="63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2" name="Google Shape;2041;p37"/>
            <p:cNvSpPr/>
            <p:nvPr/>
          </p:nvSpPr>
          <p:spPr>
            <a:xfrm>
              <a:off x="5329440" y="2663640"/>
              <a:ext cx="317160" cy="10440"/>
            </a:xfrm>
            <a:custGeom>
              <a:avLst/>
              <a:gdLst/>
              <a:ahLst/>
              <a:rect l="l" t="t" r="r" b="b"/>
              <a:pathLst>
                <a:path w="16860" h="629">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w="0">
              <a:noFill/>
            </a:ln>
          </p:spPr>
          <p:style>
            <a:lnRef idx="0"/>
            <a:fillRef idx="0"/>
            <a:effectRef idx="0"/>
            <a:fontRef idx="minor"/>
          </p:style>
        </p:sp>
        <p:sp>
          <p:nvSpPr>
            <p:cNvPr id="1453" name="Google Shape;2042;p37"/>
            <p:cNvSpPr/>
            <p:nvPr/>
          </p:nvSpPr>
          <p:spPr>
            <a:xfrm>
              <a:off x="5329440" y="2736720"/>
              <a:ext cx="317160" cy="10440"/>
            </a:xfrm>
            <a:custGeom>
              <a:avLst/>
              <a:gdLst/>
              <a:ahLst/>
              <a:rect l="l" t="t" r="r" b="b"/>
              <a:pathLst>
                <a:path w="16860" h="63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4" name="Google Shape;2043;p37"/>
            <p:cNvSpPr/>
            <p:nvPr/>
          </p:nvSpPr>
          <p:spPr>
            <a:xfrm>
              <a:off x="5695920" y="2525040"/>
              <a:ext cx="317160" cy="10440"/>
            </a:xfrm>
            <a:custGeom>
              <a:avLst/>
              <a:gdLst/>
              <a:ahLst/>
              <a:rect l="l" t="t" r="r" b="b"/>
              <a:pathLst>
                <a:path w="16859" h="63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5" name="Google Shape;2044;p37"/>
            <p:cNvSpPr/>
            <p:nvPr/>
          </p:nvSpPr>
          <p:spPr>
            <a:xfrm>
              <a:off x="5695920" y="2594160"/>
              <a:ext cx="317160" cy="10440"/>
            </a:xfrm>
            <a:custGeom>
              <a:avLst/>
              <a:gdLst/>
              <a:ahLst/>
              <a:rect l="l" t="t" r="r" b="b"/>
              <a:pathLst>
                <a:path w="16859"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6" name="Google Shape;2045;p37"/>
            <p:cNvSpPr/>
            <p:nvPr/>
          </p:nvSpPr>
          <p:spPr>
            <a:xfrm>
              <a:off x="5695920" y="2663640"/>
              <a:ext cx="317160" cy="10440"/>
            </a:xfrm>
            <a:custGeom>
              <a:avLst/>
              <a:gdLst/>
              <a:ahLst/>
              <a:rect l="l" t="t" r="r" b="b"/>
              <a:pathLst>
                <a:path w="16859" h="62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w="0">
              <a:noFill/>
            </a:ln>
          </p:spPr>
          <p:style>
            <a:lnRef idx="0"/>
            <a:fillRef idx="0"/>
            <a:effectRef idx="0"/>
            <a:fontRef idx="minor"/>
          </p:style>
        </p:sp>
        <p:sp>
          <p:nvSpPr>
            <p:cNvPr id="1457" name="Google Shape;2046;p37"/>
            <p:cNvSpPr/>
            <p:nvPr/>
          </p:nvSpPr>
          <p:spPr>
            <a:xfrm>
              <a:off x="5695920" y="2736720"/>
              <a:ext cx="317160" cy="10440"/>
            </a:xfrm>
            <a:custGeom>
              <a:avLst/>
              <a:gdLst/>
              <a:ahLst/>
              <a:rect l="l" t="t" r="r" b="b"/>
              <a:pathLst>
                <a:path w="16859" h="63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w="0">
              <a:noFill/>
            </a:ln>
          </p:spPr>
          <p:style>
            <a:lnRef idx="0"/>
            <a:fillRef idx="0"/>
            <a:effectRef idx="0"/>
            <a:fontRef idx="minor"/>
          </p:style>
        </p:sp>
        <p:sp>
          <p:nvSpPr>
            <p:cNvPr id="1458" name="Google Shape;2047;p37"/>
            <p:cNvSpPr/>
            <p:nvPr/>
          </p:nvSpPr>
          <p:spPr>
            <a:xfrm>
              <a:off x="4780440" y="2899440"/>
              <a:ext cx="1127880" cy="339840"/>
            </a:xfrm>
            <a:custGeom>
              <a:avLst/>
              <a:gdLst/>
              <a:ahLst/>
              <a:rect l="l" t="t" r="r" b="b"/>
              <a:pathLst>
                <a:path w="59783" h="18062">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w="0">
              <a:noFill/>
            </a:ln>
          </p:spPr>
          <p:style>
            <a:lnRef idx="0"/>
            <a:fillRef idx="0"/>
            <a:effectRef idx="0"/>
            <a:fontRef idx="minor"/>
          </p:style>
        </p:sp>
        <p:sp>
          <p:nvSpPr>
            <p:cNvPr id="1459" name="Google Shape;2048;p37"/>
            <p:cNvSpPr/>
            <p:nvPr/>
          </p:nvSpPr>
          <p:spPr>
            <a:xfrm>
              <a:off x="5013000" y="2939400"/>
              <a:ext cx="67680" cy="67680"/>
            </a:xfrm>
            <a:custGeom>
              <a:avLst/>
              <a:gdLst/>
              <a:ahLst/>
              <a:rect l="l" t="t" r="r" b="b"/>
              <a:pathLst>
                <a:path w="3661" h="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w="0">
              <a:noFill/>
            </a:ln>
          </p:spPr>
          <p:style>
            <a:lnRef idx="0"/>
            <a:fillRef idx="0"/>
            <a:effectRef idx="0"/>
            <a:fontRef idx="minor"/>
          </p:style>
        </p:sp>
        <p:sp>
          <p:nvSpPr>
            <p:cNvPr id="1460" name="Google Shape;2049;p37"/>
            <p:cNvSpPr/>
            <p:nvPr/>
          </p:nvSpPr>
          <p:spPr>
            <a:xfrm>
              <a:off x="5007240" y="2933640"/>
              <a:ext cx="78840" cy="78840"/>
            </a:xfrm>
            <a:custGeom>
              <a:avLst/>
              <a:gdLst/>
              <a:ahLst/>
              <a:rect l="l" t="t" r="r" b="b"/>
              <a:pathLst>
                <a:path w="4252" h="4253">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w="0">
              <a:noFill/>
            </a:ln>
          </p:spPr>
          <p:style>
            <a:lnRef idx="0"/>
            <a:fillRef idx="0"/>
            <a:effectRef idx="0"/>
            <a:fontRef idx="minor"/>
          </p:style>
        </p:sp>
        <p:sp>
          <p:nvSpPr>
            <p:cNvPr id="1461" name="Google Shape;2050;p37"/>
            <p:cNvSpPr/>
            <p:nvPr/>
          </p:nvSpPr>
          <p:spPr>
            <a:xfrm>
              <a:off x="5367240" y="2963880"/>
              <a:ext cx="67680" cy="67680"/>
            </a:xfrm>
            <a:custGeom>
              <a:avLst/>
              <a:gdLst/>
              <a:ahLst/>
              <a:rect l="l" t="t" r="r" b="b"/>
              <a:pathLst>
                <a:path w="3662" h="3661">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w="0">
              <a:noFill/>
            </a:ln>
          </p:spPr>
          <p:style>
            <a:lnRef idx="0"/>
            <a:fillRef idx="0"/>
            <a:effectRef idx="0"/>
            <a:fontRef idx="minor"/>
          </p:style>
        </p:sp>
        <p:sp>
          <p:nvSpPr>
            <p:cNvPr id="1462" name="Google Shape;2051;p37"/>
            <p:cNvSpPr/>
            <p:nvPr/>
          </p:nvSpPr>
          <p:spPr>
            <a:xfrm>
              <a:off x="5361480" y="2958120"/>
              <a:ext cx="78840" cy="78840"/>
            </a:xfrm>
            <a:custGeom>
              <a:avLst/>
              <a:gdLst/>
              <a:ahLst/>
              <a:rect l="l" t="t" r="r" b="b"/>
              <a:pathLst>
                <a:path w="4252" h="4253">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w="0">
              <a:noFill/>
            </a:ln>
          </p:spPr>
          <p:style>
            <a:lnRef idx="0"/>
            <a:fillRef idx="0"/>
            <a:effectRef idx="0"/>
            <a:fontRef idx="minor"/>
          </p:style>
        </p:sp>
        <p:sp>
          <p:nvSpPr>
            <p:cNvPr id="1463" name="Google Shape;2052;p37"/>
            <p:cNvSpPr/>
            <p:nvPr/>
          </p:nvSpPr>
          <p:spPr>
            <a:xfrm>
              <a:off x="5608080" y="3146040"/>
              <a:ext cx="67680" cy="67680"/>
            </a:xfrm>
            <a:custGeom>
              <a:avLst/>
              <a:gdLst/>
              <a:ahLst/>
              <a:rect l="l" t="t" r="r" b="b"/>
              <a:pathLst>
                <a:path w="3661" h="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w="0">
              <a:noFill/>
            </a:ln>
          </p:spPr>
          <p:style>
            <a:lnRef idx="0"/>
            <a:fillRef idx="0"/>
            <a:effectRef idx="0"/>
            <a:fontRef idx="minor"/>
          </p:style>
        </p:sp>
        <p:sp>
          <p:nvSpPr>
            <p:cNvPr id="1464" name="Google Shape;2053;p37"/>
            <p:cNvSpPr/>
            <p:nvPr/>
          </p:nvSpPr>
          <p:spPr>
            <a:xfrm>
              <a:off x="5602320" y="3140640"/>
              <a:ext cx="78840" cy="78840"/>
            </a:xfrm>
            <a:custGeom>
              <a:avLst/>
              <a:gdLst/>
              <a:ahLst/>
              <a:rect l="l" t="t" r="r" b="b"/>
              <a:pathLst>
                <a:path w="4252" h="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w="0">
              <a:noFill/>
            </a:ln>
          </p:spPr>
          <p:style>
            <a:lnRef idx="0"/>
            <a:fillRef idx="0"/>
            <a:effectRef idx="0"/>
            <a:fontRef idx="minor"/>
          </p:style>
        </p:sp>
        <p:sp>
          <p:nvSpPr>
            <p:cNvPr id="1465" name="Google Shape;2054;p37"/>
            <p:cNvSpPr/>
            <p:nvPr/>
          </p:nvSpPr>
          <p:spPr>
            <a:xfrm>
              <a:off x="5863680" y="2871000"/>
              <a:ext cx="67680" cy="66960"/>
            </a:xfrm>
            <a:custGeom>
              <a:avLst/>
              <a:gdLst/>
              <a:ahLst/>
              <a:rect l="l" t="t" r="r" b="b"/>
              <a:pathLst>
                <a:path w="3661" h="3624">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w="0">
              <a:noFill/>
            </a:ln>
          </p:spPr>
          <p:style>
            <a:lnRef idx="0"/>
            <a:fillRef idx="0"/>
            <a:effectRef idx="0"/>
            <a:fontRef idx="minor"/>
          </p:style>
        </p:sp>
        <p:sp>
          <p:nvSpPr>
            <p:cNvPr id="1466" name="Google Shape;2055;p37"/>
            <p:cNvSpPr/>
            <p:nvPr/>
          </p:nvSpPr>
          <p:spPr>
            <a:xfrm>
              <a:off x="5858280" y="2864520"/>
              <a:ext cx="78840" cy="79560"/>
            </a:xfrm>
            <a:custGeom>
              <a:avLst/>
              <a:gdLst/>
              <a:ahLst/>
              <a:rect l="l" t="t" r="r" b="b"/>
              <a:pathLst>
                <a:path w="4252" h="429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w="0">
              <a:noFill/>
            </a:ln>
          </p:spPr>
          <p:style>
            <a:lnRef idx="0"/>
            <a:fillRef idx="0"/>
            <a:effectRef idx="0"/>
            <a:fontRef idx="minor"/>
          </p:style>
        </p:sp>
        <p:sp>
          <p:nvSpPr>
            <p:cNvPr id="1467" name="Google Shape;2056;p37"/>
            <p:cNvSpPr/>
            <p:nvPr/>
          </p:nvSpPr>
          <p:spPr>
            <a:xfrm>
              <a:off x="4752360" y="3199680"/>
              <a:ext cx="66960" cy="67680"/>
            </a:xfrm>
            <a:custGeom>
              <a:avLst/>
              <a:gdLst/>
              <a:ahLst/>
              <a:rect l="l" t="t" r="r" b="b"/>
              <a:pathLst>
                <a:path w="3624" h="3661">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w="0">
              <a:noFill/>
            </a:ln>
          </p:spPr>
          <p:style>
            <a:lnRef idx="0"/>
            <a:fillRef idx="0"/>
            <a:effectRef idx="0"/>
            <a:fontRef idx="minor"/>
          </p:style>
        </p:sp>
        <p:sp>
          <p:nvSpPr>
            <p:cNvPr id="1468" name="Google Shape;2057;p37"/>
            <p:cNvSpPr/>
            <p:nvPr/>
          </p:nvSpPr>
          <p:spPr>
            <a:xfrm>
              <a:off x="4746240" y="3194280"/>
              <a:ext cx="79560" cy="78840"/>
            </a:xfrm>
            <a:custGeom>
              <a:avLst/>
              <a:gdLst/>
              <a:ahLst/>
              <a:rect l="l" t="t" r="r" b="b"/>
              <a:pathLst>
                <a:path w="4289" h="4253">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w="0">
              <a:noFill/>
            </a:ln>
          </p:spPr>
          <p:style>
            <a:lnRef idx="0"/>
            <a:fillRef idx="0"/>
            <a:effectRef idx="0"/>
            <a:fontRef idx="minor"/>
          </p:style>
        </p:sp>
        <p:sp>
          <p:nvSpPr>
            <p:cNvPr id="1469" name="Google Shape;2058;p37"/>
            <p:cNvSpPr/>
            <p:nvPr/>
          </p:nvSpPr>
          <p:spPr>
            <a:xfrm>
              <a:off x="5204880" y="3102120"/>
              <a:ext cx="66960" cy="66960"/>
            </a:xfrm>
            <a:custGeom>
              <a:avLst/>
              <a:gdLst/>
              <a:ahLst/>
              <a:rect l="l" t="t" r="r" b="b"/>
              <a:pathLst>
                <a:path w="3624" h="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w="0">
              <a:noFill/>
            </a:ln>
          </p:spPr>
          <p:style>
            <a:lnRef idx="0"/>
            <a:fillRef idx="0"/>
            <a:effectRef idx="0"/>
            <a:fontRef idx="minor"/>
          </p:style>
        </p:sp>
        <p:sp>
          <p:nvSpPr>
            <p:cNvPr id="1470" name="Google Shape;2059;p37"/>
            <p:cNvSpPr/>
            <p:nvPr/>
          </p:nvSpPr>
          <p:spPr>
            <a:xfrm>
              <a:off x="5198760" y="3095640"/>
              <a:ext cx="79560" cy="78840"/>
            </a:xfrm>
            <a:custGeom>
              <a:avLst/>
              <a:gdLst/>
              <a:ahLst/>
              <a:rect l="l" t="t" r="r" b="b"/>
              <a:pathLst>
                <a:path w="4289" h="4253">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w="0">
              <a:noFill/>
            </a:ln>
          </p:spPr>
          <p:style>
            <a:lnRef idx="0"/>
            <a:fillRef idx="0"/>
            <a:effectRef idx="0"/>
            <a:fontRef idx="minor"/>
          </p:style>
        </p:sp>
        <p:sp>
          <p:nvSpPr>
            <p:cNvPr id="1471" name="Google Shape;2060;p37"/>
            <p:cNvSpPr/>
            <p:nvPr/>
          </p:nvSpPr>
          <p:spPr>
            <a:xfrm>
              <a:off x="6144480" y="2280240"/>
              <a:ext cx="38520" cy="1246680"/>
            </a:xfrm>
            <a:custGeom>
              <a:avLst/>
              <a:gdLst/>
              <a:ahLst/>
              <a:rect l="l" t="t" r="r" b="b"/>
              <a:pathLst>
                <a:path w="2108" h="66067">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w="0">
              <a:noFill/>
            </a:ln>
          </p:spPr>
          <p:style>
            <a:lnRef idx="0"/>
            <a:fillRef idx="0"/>
            <a:effectRef idx="0"/>
            <a:fontRef idx="minor"/>
          </p:style>
        </p:sp>
        <p:sp>
          <p:nvSpPr>
            <p:cNvPr id="1472" name="Google Shape;2061;p37"/>
            <p:cNvSpPr/>
            <p:nvPr/>
          </p:nvSpPr>
          <p:spPr>
            <a:xfrm>
              <a:off x="6138720" y="2274480"/>
              <a:ext cx="49680" cy="1257840"/>
            </a:xfrm>
            <a:custGeom>
              <a:avLst/>
              <a:gdLst/>
              <a:ahLst/>
              <a:rect l="l" t="t" r="r" b="b"/>
              <a:pathLst>
                <a:path w="2700" h="66659">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w="0">
              <a:noFill/>
            </a:ln>
          </p:spPr>
          <p:style>
            <a:lnRef idx="0"/>
            <a:fillRef idx="0"/>
            <a:effectRef idx="0"/>
            <a:fontRef idx="minor"/>
          </p:style>
        </p:sp>
        <p:sp>
          <p:nvSpPr>
            <p:cNvPr id="1473" name="Google Shape;2062;p37"/>
            <p:cNvSpPr/>
            <p:nvPr/>
          </p:nvSpPr>
          <p:spPr>
            <a:xfrm>
              <a:off x="6377040" y="2517480"/>
              <a:ext cx="231120" cy="9720"/>
            </a:xfrm>
            <a:custGeom>
              <a:avLst/>
              <a:gdLst/>
              <a:ahLst/>
              <a:rect l="l" t="t" r="r" b="b"/>
              <a:pathLst>
                <a:path w="12312" h="59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w="0">
              <a:noFill/>
            </a:ln>
          </p:spPr>
          <p:style>
            <a:lnRef idx="0"/>
            <a:fillRef idx="0"/>
            <a:effectRef idx="0"/>
            <a:fontRef idx="minor"/>
          </p:style>
        </p:sp>
        <p:sp>
          <p:nvSpPr>
            <p:cNvPr id="1474" name="Google Shape;2063;p37"/>
            <p:cNvSpPr/>
            <p:nvPr/>
          </p:nvSpPr>
          <p:spPr>
            <a:xfrm>
              <a:off x="6218640" y="2517480"/>
              <a:ext cx="87840" cy="9720"/>
            </a:xfrm>
            <a:custGeom>
              <a:avLst/>
              <a:gdLst/>
              <a:ahLst/>
              <a:rect l="l" t="t" r="r" b="b"/>
              <a:pathLst>
                <a:path w="4733" h="592">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w="0">
              <a:noFill/>
            </a:ln>
          </p:spPr>
          <p:style>
            <a:lnRef idx="0"/>
            <a:fillRef idx="0"/>
            <a:effectRef idx="0"/>
            <a:fontRef idx="minor"/>
          </p:style>
        </p:sp>
        <p:sp>
          <p:nvSpPr>
            <p:cNvPr id="1475" name="Google Shape;2064;p37"/>
            <p:cNvSpPr/>
            <p:nvPr/>
          </p:nvSpPr>
          <p:spPr>
            <a:xfrm>
              <a:off x="6559200" y="2575440"/>
              <a:ext cx="48960" cy="10440"/>
            </a:xfrm>
            <a:custGeom>
              <a:avLst/>
              <a:gdLst/>
              <a:ahLst/>
              <a:rect l="l" t="t" r="r" b="b"/>
              <a:pathLst>
                <a:path w="2663" h="63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w="0">
              <a:noFill/>
            </a:ln>
          </p:spPr>
          <p:style>
            <a:lnRef idx="0"/>
            <a:fillRef idx="0"/>
            <a:effectRef idx="0"/>
            <a:fontRef idx="minor"/>
          </p:style>
        </p:sp>
        <p:sp>
          <p:nvSpPr>
            <p:cNvPr id="1476" name="Google Shape;2065;p37"/>
            <p:cNvSpPr/>
            <p:nvPr/>
          </p:nvSpPr>
          <p:spPr>
            <a:xfrm>
              <a:off x="6450480" y="2575440"/>
              <a:ext cx="87840" cy="10440"/>
            </a:xfrm>
            <a:custGeom>
              <a:avLst/>
              <a:gdLst/>
              <a:ahLst/>
              <a:rect l="l" t="t" r="r" b="b"/>
              <a:pathLst>
                <a:path w="4733" h="63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w="0">
              <a:noFill/>
            </a:ln>
          </p:spPr>
          <p:style>
            <a:lnRef idx="0"/>
            <a:fillRef idx="0"/>
            <a:effectRef idx="0"/>
            <a:fontRef idx="minor"/>
          </p:style>
        </p:sp>
        <p:sp>
          <p:nvSpPr>
            <p:cNvPr id="1477" name="Google Shape;2066;p37"/>
            <p:cNvSpPr/>
            <p:nvPr/>
          </p:nvSpPr>
          <p:spPr>
            <a:xfrm>
              <a:off x="6218640" y="2575440"/>
              <a:ext cx="190080" cy="10440"/>
            </a:xfrm>
            <a:custGeom>
              <a:avLst/>
              <a:gdLst/>
              <a:ahLst/>
              <a:rect l="l" t="t" r="r" b="b"/>
              <a:pathLst>
                <a:path w="10131" h="63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w="0">
              <a:noFill/>
            </a:ln>
          </p:spPr>
          <p:style>
            <a:lnRef idx="0"/>
            <a:fillRef idx="0"/>
            <a:effectRef idx="0"/>
            <a:fontRef idx="minor"/>
          </p:style>
        </p:sp>
        <p:sp>
          <p:nvSpPr>
            <p:cNvPr id="1478" name="Google Shape;2067;p37"/>
            <p:cNvSpPr/>
            <p:nvPr/>
          </p:nvSpPr>
          <p:spPr>
            <a:xfrm>
              <a:off x="6401520" y="2634120"/>
              <a:ext cx="206640" cy="10440"/>
            </a:xfrm>
            <a:custGeom>
              <a:avLst/>
              <a:gdLst/>
              <a:ahLst/>
              <a:rect l="l" t="t" r="r" b="b"/>
              <a:pathLst>
                <a:path w="11018" h="629">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w="0">
              <a:noFill/>
            </a:ln>
          </p:spPr>
          <p:style>
            <a:lnRef idx="0"/>
            <a:fillRef idx="0"/>
            <a:effectRef idx="0"/>
            <a:fontRef idx="minor"/>
          </p:style>
        </p:sp>
        <p:sp>
          <p:nvSpPr>
            <p:cNvPr id="1479" name="Google Shape;2068;p37"/>
            <p:cNvSpPr/>
            <p:nvPr/>
          </p:nvSpPr>
          <p:spPr>
            <a:xfrm>
              <a:off x="6218640" y="2634120"/>
              <a:ext cx="150840" cy="10440"/>
            </a:xfrm>
            <a:custGeom>
              <a:avLst/>
              <a:gdLst/>
              <a:ahLst/>
              <a:rect l="l" t="t" r="r" b="b"/>
              <a:pathLst>
                <a:path w="8060" h="629">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w="0">
              <a:noFill/>
            </a:ln>
          </p:spPr>
          <p:style>
            <a:lnRef idx="0"/>
            <a:fillRef idx="0"/>
            <a:effectRef idx="0"/>
            <a:fontRef idx="minor"/>
          </p:style>
        </p:sp>
        <p:sp>
          <p:nvSpPr>
            <p:cNvPr id="1480" name="Google Shape;2069;p37"/>
            <p:cNvSpPr/>
            <p:nvPr/>
          </p:nvSpPr>
          <p:spPr>
            <a:xfrm>
              <a:off x="6513840" y="2692800"/>
              <a:ext cx="94320" cy="9720"/>
            </a:xfrm>
            <a:custGeom>
              <a:avLst/>
              <a:gdLst/>
              <a:ahLst/>
              <a:rect l="l" t="t" r="r" b="b"/>
              <a:pathLst>
                <a:path w="5066" h="593">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w="0">
              <a:noFill/>
            </a:ln>
          </p:spPr>
          <p:style>
            <a:lnRef idx="0"/>
            <a:fillRef idx="0"/>
            <a:effectRef idx="0"/>
            <a:fontRef idx="minor"/>
          </p:style>
        </p:sp>
        <p:sp>
          <p:nvSpPr>
            <p:cNvPr id="1481" name="Google Shape;2070;p37"/>
            <p:cNvSpPr/>
            <p:nvPr/>
          </p:nvSpPr>
          <p:spPr>
            <a:xfrm>
              <a:off x="6302880" y="2692800"/>
              <a:ext cx="185760" cy="9720"/>
            </a:xfrm>
            <a:custGeom>
              <a:avLst/>
              <a:gdLst/>
              <a:ahLst/>
              <a:rect l="l" t="t" r="r" b="b"/>
              <a:pathLst>
                <a:path w="9909" h="593">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w="0">
              <a:noFill/>
            </a:ln>
          </p:spPr>
          <p:style>
            <a:lnRef idx="0"/>
            <a:fillRef idx="0"/>
            <a:effectRef idx="0"/>
            <a:fontRef idx="minor"/>
          </p:style>
        </p:sp>
        <p:sp>
          <p:nvSpPr>
            <p:cNvPr id="1482" name="Google Shape;2071;p37"/>
            <p:cNvSpPr/>
            <p:nvPr/>
          </p:nvSpPr>
          <p:spPr>
            <a:xfrm>
              <a:off x="6218640" y="2692800"/>
              <a:ext cx="55800" cy="9720"/>
            </a:xfrm>
            <a:custGeom>
              <a:avLst/>
              <a:gdLst/>
              <a:ahLst/>
              <a:rect l="l" t="t" r="r" b="b"/>
              <a:pathLst>
                <a:path w="3032" h="593">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w="0">
              <a:noFill/>
            </a:ln>
          </p:spPr>
          <p:style>
            <a:lnRef idx="0"/>
            <a:fillRef idx="0"/>
            <a:effectRef idx="0"/>
            <a:fontRef idx="minor"/>
          </p:style>
        </p:sp>
        <p:sp>
          <p:nvSpPr>
            <p:cNvPr id="1483" name="Google Shape;2072;p37"/>
            <p:cNvSpPr/>
            <p:nvPr/>
          </p:nvSpPr>
          <p:spPr>
            <a:xfrm>
              <a:off x="6377040" y="2743920"/>
              <a:ext cx="231120" cy="9720"/>
            </a:xfrm>
            <a:custGeom>
              <a:avLst/>
              <a:gdLst/>
              <a:ahLst/>
              <a:rect l="l" t="t" r="r" b="b"/>
              <a:pathLst>
                <a:path w="12312" h="593">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w="0">
              <a:noFill/>
            </a:ln>
          </p:spPr>
          <p:style>
            <a:lnRef idx="0"/>
            <a:fillRef idx="0"/>
            <a:effectRef idx="0"/>
            <a:fontRef idx="minor"/>
          </p:style>
        </p:sp>
        <p:sp>
          <p:nvSpPr>
            <p:cNvPr id="1484" name="Google Shape;2073;p37"/>
            <p:cNvSpPr/>
            <p:nvPr/>
          </p:nvSpPr>
          <p:spPr>
            <a:xfrm>
              <a:off x="6218640" y="2743920"/>
              <a:ext cx="87840" cy="9720"/>
            </a:xfrm>
            <a:custGeom>
              <a:avLst/>
              <a:gdLst/>
              <a:ahLst/>
              <a:rect l="l" t="t" r="r" b="b"/>
              <a:pathLst>
                <a:path w="4733" h="59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w="0">
              <a:noFill/>
            </a:ln>
          </p:spPr>
          <p:style>
            <a:lnRef idx="0"/>
            <a:fillRef idx="0"/>
            <a:effectRef idx="0"/>
            <a:fontRef idx="minor"/>
          </p:style>
        </p:sp>
        <p:sp>
          <p:nvSpPr>
            <p:cNvPr id="1485" name="Google Shape;2074;p37"/>
            <p:cNvSpPr/>
            <p:nvPr/>
          </p:nvSpPr>
          <p:spPr>
            <a:xfrm>
              <a:off x="6559200" y="2801880"/>
              <a:ext cx="48960" cy="10440"/>
            </a:xfrm>
            <a:custGeom>
              <a:avLst/>
              <a:gdLst/>
              <a:ahLst/>
              <a:rect l="l" t="t" r="r" b="b"/>
              <a:pathLst>
                <a:path w="2663" h="629">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w="0">
              <a:noFill/>
            </a:ln>
          </p:spPr>
          <p:style>
            <a:lnRef idx="0"/>
            <a:fillRef idx="0"/>
            <a:effectRef idx="0"/>
            <a:fontRef idx="minor"/>
          </p:style>
        </p:sp>
        <p:sp>
          <p:nvSpPr>
            <p:cNvPr id="1486" name="Google Shape;2075;p37"/>
            <p:cNvSpPr/>
            <p:nvPr/>
          </p:nvSpPr>
          <p:spPr>
            <a:xfrm>
              <a:off x="6450480" y="2801880"/>
              <a:ext cx="87840" cy="10440"/>
            </a:xfrm>
            <a:custGeom>
              <a:avLst/>
              <a:gdLst/>
              <a:ahLst/>
              <a:rect l="l" t="t" r="r" b="b"/>
              <a:pathLst>
                <a:path w="4733" h="629">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w="0">
              <a:noFill/>
            </a:ln>
          </p:spPr>
          <p:style>
            <a:lnRef idx="0"/>
            <a:fillRef idx="0"/>
            <a:effectRef idx="0"/>
            <a:fontRef idx="minor"/>
          </p:style>
        </p:sp>
        <p:sp>
          <p:nvSpPr>
            <p:cNvPr id="1487" name="Google Shape;2076;p37"/>
            <p:cNvSpPr/>
            <p:nvPr/>
          </p:nvSpPr>
          <p:spPr>
            <a:xfrm>
              <a:off x="6218640" y="2801880"/>
              <a:ext cx="190080" cy="10440"/>
            </a:xfrm>
            <a:custGeom>
              <a:avLst/>
              <a:gdLst/>
              <a:ahLst/>
              <a:rect l="l" t="t" r="r" b="b"/>
              <a:pathLst>
                <a:path w="10131" h="629">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w="0">
              <a:noFill/>
            </a:ln>
          </p:spPr>
          <p:style>
            <a:lnRef idx="0"/>
            <a:fillRef idx="0"/>
            <a:effectRef idx="0"/>
            <a:fontRef idx="minor"/>
          </p:style>
        </p:sp>
        <p:sp>
          <p:nvSpPr>
            <p:cNvPr id="1488" name="Google Shape;2077;p37"/>
            <p:cNvSpPr/>
            <p:nvPr/>
          </p:nvSpPr>
          <p:spPr>
            <a:xfrm>
              <a:off x="6401520" y="2860560"/>
              <a:ext cx="206640" cy="10440"/>
            </a:xfrm>
            <a:custGeom>
              <a:avLst/>
              <a:gdLst/>
              <a:ahLst/>
              <a:rect l="l" t="t" r="r" b="b"/>
              <a:pathLst>
                <a:path w="11018" h="63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w="0">
              <a:noFill/>
            </a:ln>
          </p:spPr>
          <p:style>
            <a:lnRef idx="0"/>
            <a:fillRef idx="0"/>
            <a:effectRef idx="0"/>
            <a:fontRef idx="minor"/>
          </p:style>
        </p:sp>
        <p:sp>
          <p:nvSpPr>
            <p:cNvPr id="1489" name="Google Shape;2078;p37"/>
            <p:cNvSpPr/>
            <p:nvPr/>
          </p:nvSpPr>
          <p:spPr>
            <a:xfrm>
              <a:off x="6218640" y="2860560"/>
              <a:ext cx="150840" cy="10440"/>
            </a:xfrm>
            <a:custGeom>
              <a:avLst/>
              <a:gdLst/>
              <a:ahLst/>
              <a:rect l="l" t="t" r="r" b="b"/>
              <a:pathLst>
                <a:path w="8060" h="63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w="0">
              <a:noFill/>
            </a:ln>
          </p:spPr>
          <p:style>
            <a:lnRef idx="0"/>
            <a:fillRef idx="0"/>
            <a:effectRef idx="0"/>
            <a:fontRef idx="minor"/>
          </p:style>
        </p:sp>
        <p:sp>
          <p:nvSpPr>
            <p:cNvPr id="1490" name="Google Shape;2079;p37"/>
            <p:cNvSpPr/>
            <p:nvPr/>
          </p:nvSpPr>
          <p:spPr>
            <a:xfrm>
              <a:off x="6513840" y="2918520"/>
              <a:ext cx="94320" cy="10440"/>
            </a:xfrm>
            <a:custGeom>
              <a:avLst/>
              <a:gdLst/>
              <a:ahLst/>
              <a:rect l="l" t="t" r="r" b="b"/>
              <a:pathLst>
                <a:path w="5066" h="629">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w="0">
              <a:noFill/>
            </a:ln>
          </p:spPr>
          <p:style>
            <a:lnRef idx="0"/>
            <a:fillRef idx="0"/>
            <a:effectRef idx="0"/>
            <a:fontRef idx="minor"/>
          </p:style>
        </p:sp>
        <p:sp>
          <p:nvSpPr>
            <p:cNvPr id="1491" name="Google Shape;2080;p37"/>
            <p:cNvSpPr/>
            <p:nvPr/>
          </p:nvSpPr>
          <p:spPr>
            <a:xfrm>
              <a:off x="6302880" y="2918520"/>
              <a:ext cx="185760" cy="10440"/>
            </a:xfrm>
            <a:custGeom>
              <a:avLst/>
              <a:gdLst/>
              <a:ahLst/>
              <a:rect l="l" t="t" r="r" b="b"/>
              <a:pathLst>
                <a:path w="9909" h="62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w="0">
              <a:noFill/>
            </a:ln>
          </p:spPr>
          <p:style>
            <a:lnRef idx="0"/>
            <a:fillRef idx="0"/>
            <a:effectRef idx="0"/>
            <a:fontRef idx="minor"/>
          </p:style>
        </p:sp>
        <p:sp>
          <p:nvSpPr>
            <p:cNvPr id="1492" name="Google Shape;2081;p37"/>
            <p:cNvSpPr/>
            <p:nvPr/>
          </p:nvSpPr>
          <p:spPr>
            <a:xfrm>
              <a:off x="6218640" y="2918520"/>
              <a:ext cx="55800" cy="10440"/>
            </a:xfrm>
            <a:custGeom>
              <a:avLst/>
              <a:gdLst/>
              <a:ahLst/>
              <a:rect l="l" t="t" r="r" b="b"/>
              <a:pathLst>
                <a:path w="3032" h="629">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w="0">
              <a:noFill/>
            </a:ln>
          </p:spPr>
          <p:style>
            <a:lnRef idx="0"/>
            <a:fillRef idx="0"/>
            <a:effectRef idx="0"/>
            <a:fontRef idx="minor"/>
          </p:style>
        </p:sp>
        <p:sp>
          <p:nvSpPr>
            <p:cNvPr id="1493" name="Google Shape;2082;p37"/>
            <p:cNvSpPr/>
            <p:nvPr/>
          </p:nvSpPr>
          <p:spPr>
            <a:xfrm>
              <a:off x="6377040" y="2970000"/>
              <a:ext cx="231120" cy="9720"/>
            </a:xfrm>
            <a:custGeom>
              <a:avLst/>
              <a:gdLst/>
              <a:ahLst/>
              <a:rect l="l" t="t" r="r" b="b"/>
              <a:pathLst>
                <a:path w="12312" h="59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w="0">
              <a:noFill/>
            </a:ln>
          </p:spPr>
          <p:style>
            <a:lnRef idx="0"/>
            <a:fillRef idx="0"/>
            <a:effectRef idx="0"/>
            <a:fontRef idx="minor"/>
          </p:style>
        </p:sp>
        <p:sp>
          <p:nvSpPr>
            <p:cNvPr id="1494" name="Google Shape;2083;p37"/>
            <p:cNvSpPr/>
            <p:nvPr/>
          </p:nvSpPr>
          <p:spPr>
            <a:xfrm>
              <a:off x="6218640" y="2970000"/>
              <a:ext cx="87840" cy="9720"/>
            </a:xfrm>
            <a:custGeom>
              <a:avLst/>
              <a:gdLst/>
              <a:ahLst/>
              <a:rect l="l" t="t" r="r" b="b"/>
              <a:pathLst>
                <a:path w="4733" h="592">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w="0">
              <a:noFill/>
            </a:ln>
          </p:spPr>
          <p:style>
            <a:lnRef idx="0"/>
            <a:fillRef idx="0"/>
            <a:effectRef idx="0"/>
            <a:fontRef idx="minor"/>
          </p:style>
        </p:sp>
        <p:sp>
          <p:nvSpPr>
            <p:cNvPr id="1495" name="Google Shape;2084;p37"/>
            <p:cNvSpPr/>
            <p:nvPr/>
          </p:nvSpPr>
          <p:spPr>
            <a:xfrm>
              <a:off x="6559200" y="3027960"/>
              <a:ext cx="48960" cy="10440"/>
            </a:xfrm>
            <a:custGeom>
              <a:avLst/>
              <a:gdLst/>
              <a:ahLst/>
              <a:rect l="l" t="t" r="r" b="b"/>
              <a:pathLst>
                <a:path w="2663" h="63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w="0">
              <a:noFill/>
            </a:ln>
          </p:spPr>
          <p:style>
            <a:lnRef idx="0"/>
            <a:fillRef idx="0"/>
            <a:effectRef idx="0"/>
            <a:fontRef idx="minor"/>
          </p:style>
        </p:sp>
        <p:sp>
          <p:nvSpPr>
            <p:cNvPr id="1496" name="Google Shape;2085;p37"/>
            <p:cNvSpPr/>
            <p:nvPr/>
          </p:nvSpPr>
          <p:spPr>
            <a:xfrm>
              <a:off x="6450480" y="3027960"/>
              <a:ext cx="87840" cy="10440"/>
            </a:xfrm>
            <a:custGeom>
              <a:avLst/>
              <a:gdLst/>
              <a:ahLst/>
              <a:rect l="l" t="t" r="r" b="b"/>
              <a:pathLst>
                <a:path w="4733" h="63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w="0">
              <a:noFill/>
            </a:ln>
          </p:spPr>
          <p:style>
            <a:lnRef idx="0"/>
            <a:fillRef idx="0"/>
            <a:effectRef idx="0"/>
            <a:fontRef idx="minor"/>
          </p:style>
        </p:sp>
        <p:sp>
          <p:nvSpPr>
            <p:cNvPr id="1497" name="Google Shape;2086;p37"/>
            <p:cNvSpPr/>
            <p:nvPr/>
          </p:nvSpPr>
          <p:spPr>
            <a:xfrm>
              <a:off x="6218640" y="3027960"/>
              <a:ext cx="190080" cy="10440"/>
            </a:xfrm>
            <a:custGeom>
              <a:avLst/>
              <a:gdLst/>
              <a:ahLst/>
              <a:rect l="l" t="t" r="r" b="b"/>
              <a:pathLst>
                <a:path w="10131" h="63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w="0">
              <a:noFill/>
            </a:ln>
          </p:spPr>
          <p:style>
            <a:lnRef idx="0"/>
            <a:fillRef idx="0"/>
            <a:effectRef idx="0"/>
            <a:fontRef idx="minor"/>
          </p:style>
        </p:sp>
        <p:sp>
          <p:nvSpPr>
            <p:cNvPr id="1498" name="Google Shape;2087;p37"/>
            <p:cNvSpPr/>
            <p:nvPr/>
          </p:nvSpPr>
          <p:spPr>
            <a:xfrm>
              <a:off x="6401520" y="3086640"/>
              <a:ext cx="206640" cy="10440"/>
            </a:xfrm>
            <a:custGeom>
              <a:avLst/>
              <a:gdLst/>
              <a:ahLst/>
              <a:rect l="l" t="t" r="r" b="b"/>
              <a:pathLst>
                <a:path w="11018" h="629">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w="0">
              <a:noFill/>
            </a:ln>
          </p:spPr>
          <p:style>
            <a:lnRef idx="0"/>
            <a:fillRef idx="0"/>
            <a:effectRef idx="0"/>
            <a:fontRef idx="minor"/>
          </p:style>
        </p:sp>
        <p:sp>
          <p:nvSpPr>
            <p:cNvPr id="1499" name="Google Shape;2088;p37"/>
            <p:cNvSpPr/>
            <p:nvPr/>
          </p:nvSpPr>
          <p:spPr>
            <a:xfrm>
              <a:off x="6218640" y="3086640"/>
              <a:ext cx="150840" cy="10440"/>
            </a:xfrm>
            <a:custGeom>
              <a:avLst/>
              <a:gdLst/>
              <a:ahLst/>
              <a:rect l="l" t="t" r="r" b="b"/>
              <a:pathLst>
                <a:path w="8060" h="629">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w="0">
              <a:noFill/>
            </a:ln>
          </p:spPr>
          <p:style>
            <a:lnRef idx="0"/>
            <a:fillRef idx="0"/>
            <a:effectRef idx="0"/>
            <a:fontRef idx="minor"/>
          </p:style>
        </p:sp>
        <p:sp>
          <p:nvSpPr>
            <p:cNvPr id="1500" name="Google Shape;2089;p37"/>
            <p:cNvSpPr/>
            <p:nvPr/>
          </p:nvSpPr>
          <p:spPr>
            <a:xfrm>
              <a:off x="6513840" y="3144600"/>
              <a:ext cx="94320" cy="10440"/>
            </a:xfrm>
            <a:custGeom>
              <a:avLst/>
              <a:gdLst/>
              <a:ahLst/>
              <a:rect l="l" t="t" r="r" b="b"/>
              <a:pathLst>
                <a:path w="5066" h="63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w="0">
              <a:noFill/>
            </a:ln>
          </p:spPr>
          <p:style>
            <a:lnRef idx="0"/>
            <a:fillRef idx="0"/>
            <a:effectRef idx="0"/>
            <a:fontRef idx="minor"/>
          </p:style>
        </p:sp>
        <p:sp>
          <p:nvSpPr>
            <p:cNvPr id="1501" name="Google Shape;2090;p37"/>
            <p:cNvSpPr/>
            <p:nvPr/>
          </p:nvSpPr>
          <p:spPr>
            <a:xfrm>
              <a:off x="6302880" y="3144600"/>
              <a:ext cx="185760" cy="10440"/>
            </a:xfrm>
            <a:custGeom>
              <a:avLst/>
              <a:gdLst/>
              <a:ahLst/>
              <a:rect l="l" t="t" r="r" b="b"/>
              <a:pathLst>
                <a:path w="9909" h="63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w="0">
              <a:noFill/>
            </a:ln>
          </p:spPr>
          <p:style>
            <a:lnRef idx="0"/>
            <a:fillRef idx="0"/>
            <a:effectRef idx="0"/>
            <a:fontRef idx="minor"/>
          </p:style>
        </p:sp>
        <p:sp>
          <p:nvSpPr>
            <p:cNvPr id="1502" name="Google Shape;2091;p37"/>
            <p:cNvSpPr/>
            <p:nvPr/>
          </p:nvSpPr>
          <p:spPr>
            <a:xfrm>
              <a:off x="6218640" y="3144600"/>
              <a:ext cx="55800" cy="10440"/>
            </a:xfrm>
            <a:custGeom>
              <a:avLst/>
              <a:gdLst/>
              <a:ahLst/>
              <a:rect l="l" t="t" r="r" b="b"/>
              <a:pathLst>
                <a:path w="3032" h="63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w="0">
              <a:noFill/>
            </a:ln>
          </p:spPr>
          <p:style>
            <a:lnRef idx="0"/>
            <a:fillRef idx="0"/>
            <a:effectRef idx="0"/>
            <a:fontRef idx="minor"/>
          </p:style>
        </p:sp>
        <p:sp>
          <p:nvSpPr>
            <p:cNvPr id="1503" name="Google Shape;2092;p37"/>
            <p:cNvSpPr/>
            <p:nvPr/>
          </p:nvSpPr>
          <p:spPr>
            <a:xfrm>
              <a:off x="6377040" y="3196440"/>
              <a:ext cx="231120" cy="9720"/>
            </a:xfrm>
            <a:custGeom>
              <a:avLst/>
              <a:gdLst/>
              <a:ahLst/>
              <a:rect l="l" t="t" r="r" b="b"/>
              <a:pathLst>
                <a:path w="12312" h="593">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w="0">
              <a:noFill/>
            </a:ln>
          </p:spPr>
          <p:style>
            <a:lnRef idx="0"/>
            <a:fillRef idx="0"/>
            <a:effectRef idx="0"/>
            <a:fontRef idx="minor"/>
          </p:style>
        </p:sp>
        <p:sp>
          <p:nvSpPr>
            <p:cNvPr id="1504" name="Google Shape;2093;p37"/>
            <p:cNvSpPr/>
            <p:nvPr/>
          </p:nvSpPr>
          <p:spPr>
            <a:xfrm>
              <a:off x="6218640" y="3196440"/>
              <a:ext cx="87840" cy="9720"/>
            </a:xfrm>
            <a:custGeom>
              <a:avLst/>
              <a:gdLst/>
              <a:ahLst/>
              <a:rect l="l" t="t" r="r" b="b"/>
              <a:pathLst>
                <a:path w="4733" h="59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w="0">
              <a:noFill/>
            </a:ln>
          </p:spPr>
          <p:style>
            <a:lnRef idx="0"/>
            <a:fillRef idx="0"/>
            <a:effectRef idx="0"/>
            <a:fontRef idx="minor"/>
          </p:style>
        </p:sp>
        <p:sp>
          <p:nvSpPr>
            <p:cNvPr id="1505" name="Google Shape;2094;p37"/>
            <p:cNvSpPr/>
            <p:nvPr/>
          </p:nvSpPr>
          <p:spPr>
            <a:xfrm>
              <a:off x="6559200" y="3254400"/>
              <a:ext cx="48960" cy="10440"/>
            </a:xfrm>
            <a:custGeom>
              <a:avLst/>
              <a:gdLst/>
              <a:ahLst/>
              <a:rect l="l" t="t" r="r" b="b"/>
              <a:pathLst>
                <a:path w="2663" h="629">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w="0">
              <a:noFill/>
            </a:ln>
          </p:spPr>
          <p:style>
            <a:lnRef idx="0"/>
            <a:fillRef idx="0"/>
            <a:effectRef idx="0"/>
            <a:fontRef idx="minor"/>
          </p:style>
        </p:sp>
        <p:sp>
          <p:nvSpPr>
            <p:cNvPr id="1506" name="Google Shape;2095;p37"/>
            <p:cNvSpPr/>
            <p:nvPr/>
          </p:nvSpPr>
          <p:spPr>
            <a:xfrm>
              <a:off x="6450480" y="3254400"/>
              <a:ext cx="87840" cy="10440"/>
            </a:xfrm>
            <a:custGeom>
              <a:avLst/>
              <a:gdLst/>
              <a:ahLst/>
              <a:rect l="l" t="t" r="r" b="b"/>
              <a:pathLst>
                <a:path w="4733" h="629">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w="0">
              <a:noFill/>
            </a:ln>
          </p:spPr>
          <p:style>
            <a:lnRef idx="0"/>
            <a:fillRef idx="0"/>
            <a:effectRef idx="0"/>
            <a:fontRef idx="minor"/>
          </p:style>
        </p:sp>
        <p:sp>
          <p:nvSpPr>
            <p:cNvPr id="1507" name="Google Shape;2096;p37"/>
            <p:cNvSpPr/>
            <p:nvPr/>
          </p:nvSpPr>
          <p:spPr>
            <a:xfrm>
              <a:off x="6218640" y="3254400"/>
              <a:ext cx="190080" cy="10440"/>
            </a:xfrm>
            <a:custGeom>
              <a:avLst/>
              <a:gdLst/>
              <a:ahLst/>
              <a:rect l="l" t="t" r="r" b="b"/>
              <a:pathLst>
                <a:path w="10131" h="629">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w="0">
              <a:noFill/>
            </a:ln>
          </p:spPr>
          <p:style>
            <a:lnRef idx="0"/>
            <a:fillRef idx="0"/>
            <a:effectRef idx="0"/>
            <a:fontRef idx="minor"/>
          </p:style>
        </p:sp>
        <p:sp>
          <p:nvSpPr>
            <p:cNvPr id="1508" name="Google Shape;2097;p37"/>
            <p:cNvSpPr/>
            <p:nvPr/>
          </p:nvSpPr>
          <p:spPr>
            <a:xfrm>
              <a:off x="6401520" y="3313080"/>
              <a:ext cx="206640" cy="9720"/>
            </a:xfrm>
            <a:custGeom>
              <a:avLst/>
              <a:gdLst/>
              <a:ahLst/>
              <a:rect l="l" t="t" r="r" b="b"/>
              <a:pathLst>
                <a:path w="11018" h="593">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w="0">
              <a:noFill/>
            </a:ln>
          </p:spPr>
          <p:style>
            <a:lnRef idx="0"/>
            <a:fillRef idx="0"/>
            <a:effectRef idx="0"/>
            <a:fontRef idx="minor"/>
          </p:style>
        </p:sp>
        <p:sp>
          <p:nvSpPr>
            <p:cNvPr id="1509" name="Google Shape;2098;p37"/>
            <p:cNvSpPr/>
            <p:nvPr/>
          </p:nvSpPr>
          <p:spPr>
            <a:xfrm>
              <a:off x="6218640" y="3313080"/>
              <a:ext cx="150840" cy="9720"/>
            </a:xfrm>
            <a:custGeom>
              <a:avLst/>
              <a:gdLst/>
              <a:ahLst/>
              <a:rect l="l" t="t" r="r" b="b"/>
              <a:pathLst>
                <a:path w="8060" h="593">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w="0">
              <a:noFill/>
            </a:ln>
          </p:spPr>
          <p:style>
            <a:lnRef idx="0"/>
            <a:fillRef idx="0"/>
            <a:effectRef idx="0"/>
            <a:fontRef idx="minor"/>
          </p:style>
        </p:sp>
        <p:sp>
          <p:nvSpPr>
            <p:cNvPr id="1510" name="Google Shape;2099;p37"/>
            <p:cNvSpPr/>
            <p:nvPr/>
          </p:nvSpPr>
          <p:spPr>
            <a:xfrm>
              <a:off x="6513840" y="3371040"/>
              <a:ext cx="94320" cy="10440"/>
            </a:xfrm>
            <a:custGeom>
              <a:avLst/>
              <a:gdLst/>
              <a:ahLst/>
              <a:rect l="l" t="t" r="r" b="b"/>
              <a:pathLst>
                <a:path w="5066" h="629">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w="0">
              <a:noFill/>
            </a:ln>
          </p:spPr>
          <p:style>
            <a:lnRef idx="0"/>
            <a:fillRef idx="0"/>
            <a:effectRef idx="0"/>
            <a:fontRef idx="minor"/>
          </p:style>
        </p:sp>
        <p:sp>
          <p:nvSpPr>
            <p:cNvPr id="1511" name="Google Shape;2100;p37"/>
            <p:cNvSpPr/>
            <p:nvPr/>
          </p:nvSpPr>
          <p:spPr>
            <a:xfrm>
              <a:off x="6302880" y="3371040"/>
              <a:ext cx="185760" cy="10440"/>
            </a:xfrm>
            <a:custGeom>
              <a:avLst/>
              <a:gdLst/>
              <a:ahLst/>
              <a:rect l="l" t="t" r="r" b="b"/>
              <a:pathLst>
                <a:path w="9909" h="62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w="0">
              <a:noFill/>
            </a:ln>
          </p:spPr>
          <p:style>
            <a:lnRef idx="0"/>
            <a:fillRef idx="0"/>
            <a:effectRef idx="0"/>
            <a:fontRef idx="minor"/>
          </p:style>
        </p:sp>
        <p:sp>
          <p:nvSpPr>
            <p:cNvPr id="1512" name="Google Shape;2101;p37"/>
            <p:cNvSpPr/>
            <p:nvPr/>
          </p:nvSpPr>
          <p:spPr>
            <a:xfrm>
              <a:off x="6218640" y="3371040"/>
              <a:ext cx="55800" cy="10440"/>
            </a:xfrm>
            <a:custGeom>
              <a:avLst/>
              <a:gdLst/>
              <a:ahLst/>
              <a:rect l="l" t="t" r="r" b="b"/>
              <a:pathLst>
                <a:path w="3032" h="629">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w="0">
              <a:noFill/>
            </a:ln>
          </p:spPr>
          <p:style>
            <a:lnRef idx="0"/>
            <a:fillRef idx="0"/>
            <a:effectRef idx="0"/>
            <a:fontRef idx="minor"/>
          </p:style>
        </p:sp>
        <p:sp>
          <p:nvSpPr>
            <p:cNvPr id="1513" name="Google Shape;2102;p37"/>
            <p:cNvSpPr/>
            <p:nvPr/>
          </p:nvSpPr>
          <p:spPr>
            <a:xfrm>
              <a:off x="4627440" y="3405960"/>
              <a:ext cx="51120" cy="115200"/>
            </a:xfrm>
            <a:custGeom>
              <a:avLst/>
              <a:gdLst/>
              <a:ahLst/>
              <a:rect l="l" t="t" r="r" b="b"/>
              <a:pathLst>
                <a:path w="2773" h="6176">
                  <a:moveTo>
                    <a:pt x="0" y="1"/>
                  </a:moveTo>
                  <a:lnTo>
                    <a:pt x="0" y="6175"/>
                  </a:lnTo>
                  <a:lnTo>
                    <a:pt x="2773" y="6175"/>
                  </a:lnTo>
                  <a:lnTo>
                    <a:pt x="2773" y="1"/>
                  </a:lnTo>
                  <a:close/>
                </a:path>
              </a:pathLst>
            </a:custGeom>
            <a:solidFill>
              <a:schemeClr val="accent1"/>
            </a:solidFill>
            <a:ln w="0">
              <a:noFill/>
            </a:ln>
          </p:spPr>
          <p:style>
            <a:lnRef idx="0"/>
            <a:fillRef idx="0"/>
            <a:effectRef idx="0"/>
            <a:fontRef idx="minor"/>
          </p:style>
        </p:sp>
        <p:sp>
          <p:nvSpPr>
            <p:cNvPr id="1514" name="Google Shape;2103;p37"/>
            <p:cNvSpPr/>
            <p:nvPr/>
          </p:nvSpPr>
          <p:spPr>
            <a:xfrm>
              <a:off x="4732200" y="3457440"/>
              <a:ext cx="51120" cy="63720"/>
            </a:xfrm>
            <a:custGeom>
              <a:avLst/>
              <a:gdLst/>
              <a:ahLst/>
              <a:rect l="l" t="t" r="r" b="b"/>
              <a:pathLst>
                <a:path w="2774" h="3440">
                  <a:moveTo>
                    <a:pt x="1" y="1"/>
                  </a:moveTo>
                  <a:lnTo>
                    <a:pt x="1" y="3439"/>
                  </a:lnTo>
                  <a:lnTo>
                    <a:pt x="2774" y="3439"/>
                  </a:lnTo>
                  <a:lnTo>
                    <a:pt x="2774" y="1"/>
                  </a:lnTo>
                  <a:close/>
                </a:path>
              </a:pathLst>
            </a:custGeom>
            <a:solidFill>
              <a:schemeClr val="dk2"/>
            </a:solidFill>
            <a:ln w="0">
              <a:noFill/>
            </a:ln>
          </p:spPr>
          <p:style>
            <a:lnRef idx="0"/>
            <a:fillRef idx="0"/>
            <a:effectRef idx="0"/>
            <a:fontRef idx="minor"/>
          </p:style>
        </p:sp>
        <p:sp>
          <p:nvSpPr>
            <p:cNvPr id="1515" name="Google Shape;2104;p37"/>
            <p:cNvSpPr/>
            <p:nvPr/>
          </p:nvSpPr>
          <p:spPr>
            <a:xfrm>
              <a:off x="4836960" y="3487680"/>
              <a:ext cx="51120" cy="33480"/>
            </a:xfrm>
            <a:custGeom>
              <a:avLst/>
              <a:gdLst/>
              <a:ahLst/>
              <a:rect l="l" t="t" r="r" b="b"/>
              <a:pathLst>
                <a:path w="2774" h="1850">
                  <a:moveTo>
                    <a:pt x="0" y="0"/>
                  </a:moveTo>
                  <a:lnTo>
                    <a:pt x="0" y="1849"/>
                  </a:lnTo>
                  <a:lnTo>
                    <a:pt x="2773" y="1849"/>
                  </a:lnTo>
                  <a:lnTo>
                    <a:pt x="2773" y="0"/>
                  </a:lnTo>
                  <a:close/>
                </a:path>
              </a:pathLst>
            </a:custGeom>
            <a:solidFill>
              <a:schemeClr val="accent1"/>
            </a:solidFill>
            <a:ln w="0">
              <a:noFill/>
            </a:ln>
          </p:spPr>
          <p:style>
            <a:lnRef idx="0"/>
            <a:fillRef idx="0"/>
            <a:effectRef idx="0"/>
            <a:fontRef idx="minor"/>
          </p:style>
        </p:sp>
        <p:sp>
          <p:nvSpPr>
            <p:cNvPr id="1516" name="Google Shape;2105;p37"/>
            <p:cNvSpPr/>
            <p:nvPr/>
          </p:nvSpPr>
          <p:spPr>
            <a:xfrm>
              <a:off x="4941720" y="3440160"/>
              <a:ext cx="51120" cy="81000"/>
            </a:xfrm>
            <a:custGeom>
              <a:avLst/>
              <a:gdLst/>
              <a:ahLst/>
              <a:rect l="l" t="t" r="r" b="b"/>
              <a:pathLst>
                <a:path w="2774" h="4364">
                  <a:moveTo>
                    <a:pt x="1" y="0"/>
                  </a:moveTo>
                  <a:lnTo>
                    <a:pt x="1" y="4363"/>
                  </a:lnTo>
                  <a:lnTo>
                    <a:pt x="2774" y="4363"/>
                  </a:lnTo>
                  <a:lnTo>
                    <a:pt x="2774" y="0"/>
                  </a:lnTo>
                  <a:close/>
                </a:path>
              </a:pathLst>
            </a:custGeom>
            <a:solidFill>
              <a:schemeClr val="dk2"/>
            </a:solidFill>
            <a:ln w="0">
              <a:noFill/>
            </a:ln>
          </p:spPr>
          <p:style>
            <a:lnRef idx="0"/>
            <a:fillRef idx="0"/>
            <a:effectRef idx="0"/>
            <a:fontRef idx="minor"/>
          </p:style>
        </p:sp>
        <p:sp>
          <p:nvSpPr>
            <p:cNvPr id="1517" name="Google Shape;2106;p37"/>
            <p:cNvSpPr/>
            <p:nvPr/>
          </p:nvSpPr>
          <p:spPr>
            <a:xfrm>
              <a:off x="5046480" y="3470040"/>
              <a:ext cx="51120" cy="51120"/>
            </a:xfrm>
            <a:custGeom>
              <a:avLst/>
              <a:gdLst/>
              <a:ahLst/>
              <a:rect l="l" t="t" r="r" b="b"/>
              <a:pathLst>
                <a:path w="2774" h="2774">
                  <a:moveTo>
                    <a:pt x="0" y="0"/>
                  </a:moveTo>
                  <a:lnTo>
                    <a:pt x="0" y="2773"/>
                  </a:lnTo>
                  <a:lnTo>
                    <a:pt x="2773" y="2773"/>
                  </a:lnTo>
                  <a:lnTo>
                    <a:pt x="2773" y="0"/>
                  </a:lnTo>
                  <a:close/>
                </a:path>
              </a:pathLst>
            </a:custGeom>
            <a:solidFill>
              <a:schemeClr val="accent1"/>
            </a:solidFill>
            <a:ln w="0">
              <a:noFill/>
            </a:ln>
          </p:spPr>
          <p:style>
            <a:lnRef idx="0"/>
            <a:fillRef idx="0"/>
            <a:effectRef idx="0"/>
            <a:fontRef idx="minor"/>
          </p:style>
        </p:sp>
        <p:sp>
          <p:nvSpPr>
            <p:cNvPr id="1518" name="Google Shape;2107;p37"/>
            <p:cNvSpPr/>
            <p:nvPr/>
          </p:nvSpPr>
          <p:spPr>
            <a:xfrm>
              <a:off x="5151240" y="3435840"/>
              <a:ext cx="51120" cy="85320"/>
            </a:xfrm>
            <a:custGeom>
              <a:avLst/>
              <a:gdLst/>
              <a:ahLst/>
              <a:rect l="l" t="t" r="r" b="b"/>
              <a:pathLst>
                <a:path w="2773" h="4586">
                  <a:moveTo>
                    <a:pt x="0" y="1"/>
                  </a:moveTo>
                  <a:lnTo>
                    <a:pt x="0" y="4585"/>
                  </a:lnTo>
                  <a:lnTo>
                    <a:pt x="2773" y="4585"/>
                  </a:lnTo>
                  <a:lnTo>
                    <a:pt x="2773" y="1"/>
                  </a:lnTo>
                  <a:close/>
                </a:path>
              </a:pathLst>
            </a:custGeom>
            <a:solidFill>
              <a:schemeClr val="dk2"/>
            </a:solidFill>
            <a:ln w="0">
              <a:noFill/>
            </a:ln>
          </p:spPr>
          <p:style>
            <a:lnRef idx="0"/>
            <a:fillRef idx="0"/>
            <a:effectRef idx="0"/>
            <a:fontRef idx="minor"/>
          </p:style>
        </p:sp>
        <p:sp>
          <p:nvSpPr>
            <p:cNvPr id="1519" name="Google Shape;2108;p37"/>
            <p:cNvSpPr/>
            <p:nvPr/>
          </p:nvSpPr>
          <p:spPr>
            <a:xfrm>
              <a:off x="5256000" y="3507840"/>
              <a:ext cx="51120" cy="13320"/>
            </a:xfrm>
            <a:custGeom>
              <a:avLst/>
              <a:gdLst/>
              <a:ahLst/>
              <a:rect l="l" t="t" r="r" b="b"/>
              <a:pathLst>
                <a:path w="2774" h="778">
                  <a:moveTo>
                    <a:pt x="1" y="1"/>
                  </a:moveTo>
                  <a:lnTo>
                    <a:pt x="1" y="777"/>
                  </a:lnTo>
                  <a:lnTo>
                    <a:pt x="2773" y="777"/>
                  </a:lnTo>
                  <a:lnTo>
                    <a:pt x="2773" y="1"/>
                  </a:lnTo>
                  <a:close/>
                </a:path>
              </a:pathLst>
            </a:custGeom>
            <a:solidFill>
              <a:schemeClr val="accent1"/>
            </a:solidFill>
            <a:ln w="0">
              <a:noFill/>
            </a:ln>
          </p:spPr>
          <p:style>
            <a:lnRef idx="0"/>
            <a:fillRef idx="0"/>
            <a:effectRef idx="0"/>
            <a:fontRef idx="minor"/>
          </p:style>
        </p:sp>
        <p:sp>
          <p:nvSpPr>
            <p:cNvPr id="1520" name="Google Shape;2109;p37"/>
            <p:cNvSpPr/>
            <p:nvPr/>
          </p:nvSpPr>
          <p:spPr>
            <a:xfrm>
              <a:off x="5360760" y="3405960"/>
              <a:ext cx="51120" cy="115200"/>
            </a:xfrm>
            <a:custGeom>
              <a:avLst/>
              <a:gdLst/>
              <a:ahLst/>
              <a:rect l="l" t="t" r="r" b="b"/>
              <a:pathLst>
                <a:path w="2774" h="6176">
                  <a:moveTo>
                    <a:pt x="0" y="1"/>
                  </a:moveTo>
                  <a:lnTo>
                    <a:pt x="0" y="6175"/>
                  </a:lnTo>
                  <a:lnTo>
                    <a:pt x="2773" y="6175"/>
                  </a:lnTo>
                  <a:lnTo>
                    <a:pt x="2773" y="1"/>
                  </a:lnTo>
                  <a:close/>
                </a:path>
              </a:pathLst>
            </a:custGeom>
            <a:solidFill>
              <a:schemeClr val="dk2"/>
            </a:solidFill>
            <a:ln w="0">
              <a:noFill/>
            </a:ln>
          </p:spPr>
          <p:style>
            <a:lnRef idx="0"/>
            <a:fillRef idx="0"/>
            <a:effectRef idx="0"/>
            <a:fontRef idx="minor"/>
          </p:style>
        </p:sp>
        <p:sp>
          <p:nvSpPr>
            <p:cNvPr id="1521" name="Google Shape;2110;p37"/>
            <p:cNvSpPr/>
            <p:nvPr/>
          </p:nvSpPr>
          <p:spPr>
            <a:xfrm>
              <a:off x="5465520" y="3479760"/>
              <a:ext cx="51120" cy="41040"/>
            </a:xfrm>
            <a:custGeom>
              <a:avLst/>
              <a:gdLst/>
              <a:ahLst/>
              <a:rect l="l" t="t" r="r" b="b"/>
              <a:pathLst>
                <a:path w="2774" h="2257">
                  <a:moveTo>
                    <a:pt x="1" y="1"/>
                  </a:moveTo>
                  <a:lnTo>
                    <a:pt x="1" y="2256"/>
                  </a:lnTo>
                  <a:lnTo>
                    <a:pt x="2774" y="2256"/>
                  </a:lnTo>
                  <a:lnTo>
                    <a:pt x="2774" y="1"/>
                  </a:lnTo>
                  <a:close/>
                </a:path>
              </a:pathLst>
            </a:custGeom>
            <a:solidFill>
              <a:schemeClr val="accent1"/>
            </a:solidFill>
            <a:ln w="0">
              <a:noFill/>
            </a:ln>
          </p:spPr>
          <p:style>
            <a:lnRef idx="0"/>
            <a:fillRef idx="0"/>
            <a:effectRef idx="0"/>
            <a:fontRef idx="minor"/>
          </p:style>
        </p:sp>
        <p:sp>
          <p:nvSpPr>
            <p:cNvPr id="1522" name="Google Shape;2111;p37"/>
            <p:cNvSpPr/>
            <p:nvPr/>
          </p:nvSpPr>
          <p:spPr>
            <a:xfrm>
              <a:off x="5570280" y="3505680"/>
              <a:ext cx="51120" cy="15480"/>
            </a:xfrm>
            <a:custGeom>
              <a:avLst/>
              <a:gdLst/>
              <a:ahLst/>
              <a:rect l="l" t="t" r="r" b="b"/>
              <a:pathLst>
                <a:path w="2774" h="889">
                  <a:moveTo>
                    <a:pt x="0" y="1"/>
                  </a:moveTo>
                  <a:lnTo>
                    <a:pt x="0" y="888"/>
                  </a:lnTo>
                  <a:lnTo>
                    <a:pt x="2773" y="888"/>
                  </a:lnTo>
                  <a:lnTo>
                    <a:pt x="2773" y="1"/>
                  </a:lnTo>
                  <a:close/>
                </a:path>
              </a:pathLst>
            </a:custGeom>
            <a:solidFill>
              <a:schemeClr val="dk2"/>
            </a:solidFill>
            <a:ln w="0">
              <a:noFill/>
            </a:ln>
          </p:spPr>
          <p:style>
            <a:lnRef idx="0"/>
            <a:fillRef idx="0"/>
            <a:effectRef idx="0"/>
            <a:fontRef idx="minor"/>
          </p:style>
        </p:sp>
        <p:sp>
          <p:nvSpPr>
            <p:cNvPr id="1523" name="Google Shape;2112;p37"/>
            <p:cNvSpPr/>
            <p:nvPr/>
          </p:nvSpPr>
          <p:spPr>
            <a:xfrm>
              <a:off x="5675040" y="3484080"/>
              <a:ext cx="51120" cy="37080"/>
            </a:xfrm>
            <a:custGeom>
              <a:avLst/>
              <a:gdLst/>
              <a:ahLst/>
              <a:rect l="l" t="t" r="r" b="b"/>
              <a:pathLst>
                <a:path w="2773" h="2035">
                  <a:moveTo>
                    <a:pt x="0" y="1"/>
                  </a:moveTo>
                  <a:lnTo>
                    <a:pt x="0" y="2034"/>
                  </a:lnTo>
                  <a:lnTo>
                    <a:pt x="2773" y="2034"/>
                  </a:lnTo>
                  <a:lnTo>
                    <a:pt x="2773" y="1"/>
                  </a:lnTo>
                  <a:close/>
                </a:path>
              </a:pathLst>
            </a:custGeom>
            <a:solidFill>
              <a:schemeClr val="accent1"/>
            </a:solidFill>
            <a:ln w="0">
              <a:noFill/>
            </a:ln>
          </p:spPr>
          <p:style>
            <a:lnRef idx="0"/>
            <a:fillRef idx="0"/>
            <a:effectRef idx="0"/>
            <a:fontRef idx="minor"/>
          </p:style>
        </p:sp>
        <p:sp>
          <p:nvSpPr>
            <p:cNvPr id="1524" name="Google Shape;2113;p37"/>
            <p:cNvSpPr/>
            <p:nvPr/>
          </p:nvSpPr>
          <p:spPr>
            <a:xfrm>
              <a:off x="5779800" y="3405960"/>
              <a:ext cx="51120" cy="115200"/>
            </a:xfrm>
            <a:custGeom>
              <a:avLst/>
              <a:gdLst/>
              <a:ahLst/>
              <a:rect l="l" t="t" r="r" b="b"/>
              <a:pathLst>
                <a:path w="2774" h="6176">
                  <a:moveTo>
                    <a:pt x="1" y="1"/>
                  </a:moveTo>
                  <a:lnTo>
                    <a:pt x="1" y="6175"/>
                  </a:lnTo>
                  <a:lnTo>
                    <a:pt x="2773" y="6175"/>
                  </a:lnTo>
                  <a:lnTo>
                    <a:pt x="2773" y="1"/>
                  </a:lnTo>
                  <a:close/>
                </a:path>
              </a:pathLst>
            </a:custGeom>
            <a:solidFill>
              <a:schemeClr val="dk2"/>
            </a:solidFill>
            <a:ln w="0">
              <a:noFill/>
            </a:ln>
          </p:spPr>
          <p:style>
            <a:lnRef idx="0"/>
            <a:fillRef idx="0"/>
            <a:effectRef idx="0"/>
            <a:fontRef idx="minor"/>
          </p:style>
        </p:sp>
        <p:sp>
          <p:nvSpPr>
            <p:cNvPr id="1525" name="Google Shape;2114;p37"/>
            <p:cNvSpPr/>
            <p:nvPr/>
          </p:nvSpPr>
          <p:spPr>
            <a:xfrm>
              <a:off x="5884560" y="3429720"/>
              <a:ext cx="51120" cy="91440"/>
            </a:xfrm>
            <a:custGeom>
              <a:avLst/>
              <a:gdLst/>
              <a:ahLst/>
              <a:rect l="l" t="t" r="r" b="b"/>
              <a:pathLst>
                <a:path w="2773" h="4919">
                  <a:moveTo>
                    <a:pt x="0" y="1"/>
                  </a:moveTo>
                  <a:lnTo>
                    <a:pt x="0" y="4918"/>
                  </a:lnTo>
                  <a:lnTo>
                    <a:pt x="2773" y="4918"/>
                  </a:lnTo>
                  <a:lnTo>
                    <a:pt x="2773" y="1"/>
                  </a:lnTo>
                  <a:close/>
                </a:path>
              </a:pathLst>
            </a:custGeom>
            <a:solidFill>
              <a:schemeClr val="accent1"/>
            </a:solidFill>
            <a:ln w="0">
              <a:noFill/>
            </a:ln>
          </p:spPr>
          <p:style>
            <a:lnRef idx="0"/>
            <a:fillRef idx="0"/>
            <a:effectRef idx="0"/>
            <a:fontRef idx="minor"/>
          </p:style>
        </p:sp>
        <p:sp>
          <p:nvSpPr>
            <p:cNvPr id="1526" name="Google Shape;2115;p37"/>
            <p:cNvSpPr/>
            <p:nvPr/>
          </p:nvSpPr>
          <p:spPr>
            <a:xfrm>
              <a:off x="5989320" y="3445560"/>
              <a:ext cx="51120" cy="75240"/>
            </a:xfrm>
            <a:custGeom>
              <a:avLst/>
              <a:gdLst/>
              <a:ahLst/>
              <a:rect l="l" t="t" r="r" b="b"/>
              <a:pathLst>
                <a:path w="2774" h="4068">
                  <a:moveTo>
                    <a:pt x="1" y="0"/>
                  </a:moveTo>
                  <a:lnTo>
                    <a:pt x="1" y="4067"/>
                  </a:lnTo>
                  <a:lnTo>
                    <a:pt x="2774" y="4067"/>
                  </a:lnTo>
                  <a:lnTo>
                    <a:pt x="2774" y="0"/>
                  </a:lnTo>
                  <a:close/>
                </a:path>
              </a:pathLst>
            </a:custGeom>
            <a:solidFill>
              <a:schemeClr val="dk2"/>
            </a:solidFill>
            <a:ln w="0">
              <a:noFill/>
            </a:ln>
          </p:spPr>
          <p:style>
            <a:lnRef idx="0"/>
            <a:fillRef idx="0"/>
            <a:effectRef idx="0"/>
            <a:fontRef idx="minor"/>
          </p:style>
        </p:sp>
        <p:sp>
          <p:nvSpPr>
            <p:cNvPr id="1527" name="Google Shape;2116;p37"/>
            <p:cNvSpPr/>
            <p:nvPr/>
          </p:nvSpPr>
          <p:spPr>
            <a:xfrm>
              <a:off x="6256080" y="1827360"/>
              <a:ext cx="127080" cy="620280"/>
            </a:xfrm>
            <a:custGeom>
              <a:avLst/>
              <a:gdLst/>
              <a:ahLst/>
              <a:rect l="l" t="t" r="r" b="b"/>
              <a:pathLst>
                <a:path w="6804" h="32905">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w="0">
              <a:noFill/>
            </a:ln>
          </p:spPr>
          <p:style>
            <a:lnRef idx="0"/>
            <a:fillRef idx="0"/>
            <a:effectRef idx="0"/>
            <a:fontRef idx="minor"/>
          </p:style>
        </p:sp>
        <p:sp>
          <p:nvSpPr>
            <p:cNvPr id="1528" name="Google Shape;2117;p37"/>
            <p:cNvSpPr/>
            <p:nvPr/>
          </p:nvSpPr>
          <p:spPr>
            <a:xfrm>
              <a:off x="6463800" y="1823400"/>
              <a:ext cx="227160" cy="9720"/>
            </a:xfrm>
            <a:custGeom>
              <a:avLst/>
              <a:gdLst/>
              <a:ahLst/>
              <a:rect l="l" t="t" r="r" b="b"/>
              <a:pathLst>
                <a:path w="12091" h="592">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w="0">
              <a:noFill/>
            </a:ln>
          </p:spPr>
          <p:style>
            <a:lnRef idx="0"/>
            <a:fillRef idx="0"/>
            <a:effectRef idx="0"/>
            <a:fontRef idx="minor"/>
          </p:style>
        </p:sp>
        <p:sp>
          <p:nvSpPr>
            <p:cNvPr id="1529" name="Google Shape;2118;p37"/>
            <p:cNvSpPr/>
            <p:nvPr/>
          </p:nvSpPr>
          <p:spPr>
            <a:xfrm>
              <a:off x="6463800" y="1892520"/>
              <a:ext cx="227160" cy="10440"/>
            </a:xfrm>
            <a:custGeom>
              <a:avLst/>
              <a:gdLst/>
              <a:ahLst/>
              <a:rect l="l" t="t" r="r" b="b"/>
              <a:pathLst>
                <a:path w="12091" h="629">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w="0">
              <a:noFill/>
            </a:ln>
          </p:spPr>
          <p:style>
            <a:lnRef idx="0"/>
            <a:fillRef idx="0"/>
            <a:effectRef idx="0"/>
            <a:fontRef idx="minor"/>
          </p:style>
        </p:sp>
        <p:sp>
          <p:nvSpPr>
            <p:cNvPr id="1530" name="Google Shape;2119;p37"/>
            <p:cNvSpPr/>
            <p:nvPr/>
          </p:nvSpPr>
          <p:spPr>
            <a:xfrm>
              <a:off x="6463800" y="1961640"/>
              <a:ext cx="227160" cy="10440"/>
            </a:xfrm>
            <a:custGeom>
              <a:avLst/>
              <a:gdLst/>
              <a:ahLst/>
              <a:rect l="l" t="t" r="r" b="b"/>
              <a:pathLst>
                <a:path w="12091" h="629">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w="0">
              <a:noFill/>
            </a:ln>
          </p:spPr>
          <p:style>
            <a:lnRef idx="0"/>
            <a:fillRef idx="0"/>
            <a:effectRef idx="0"/>
            <a:fontRef idx="minor"/>
          </p:style>
        </p:sp>
        <p:sp>
          <p:nvSpPr>
            <p:cNvPr id="1531" name="Google Shape;2120;p37"/>
            <p:cNvSpPr/>
            <p:nvPr/>
          </p:nvSpPr>
          <p:spPr>
            <a:xfrm>
              <a:off x="4634280" y="4321440"/>
              <a:ext cx="238680" cy="10440"/>
            </a:xfrm>
            <a:custGeom>
              <a:avLst/>
              <a:gdLst/>
              <a:ahLst/>
              <a:rect l="l" t="t" r="r" b="b"/>
              <a:pathLst>
                <a:path w="12719" h="63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w="0">
              <a:noFill/>
            </a:ln>
          </p:spPr>
          <p:style>
            <a:lnRef idx="0"/>
            <a:fillRef idx="0"/>
            <a:effectRef idx="0"/>
            <a:fontRef idx="minor"/>
          </p:style>
        </p:sp>
        <p:sp>
          <p:nvSpPr>
            <p:cNvPr id="1532" name="Google Shape;2121;p37"/>
            <p:cNvSpPr/>
            <p:nvPr/>
          </p:nvSpPr>
          <p:spPr>
            <a:xfrm>
              <a:off x="4634280" y="4386240"/>
              <a:ext cx="238680" cy="10440"/>
            </a:xfrm>
            <a:custGeom>
              <a:avLst/>
              <a:gdLst/>
              <a:ahLst/>
              <a:rect l="l" t="t" r="r" b="b"/>
              <a:pathLst>
                <a:path w="12719" h="63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w="0">
              <a:noFill/>
            </a:ln>
          </p:spPr>
          <p:style>
            <a:lnRef idx="0"/>
            <a:fillRef idx="0"/>
            <a:effectRef idx="0"/>
            <a:fontRef idx="minor"/>
          </p:style>
        </p:sp>
        <p:sp>
          <p:nvSpPr>
            <p:cNvPr id="1533" name="Google Shape;2122;p37"/>
            <p:cNvSpPr/>
            <p:nvPr/>
          </p:nvSpPr>
          <p:spPr>
            <a:xfrm>
              <a:off x="4634280" y="4451400"/>
              <a:ext cx="238680" cy="10440"/>
            </a:xfrm>
            <a:custGeom>
              <a:avLst/>
              <a:gdLst/>
              <a:ahLst/>
              <a:rect l="l" t="t" r="r" b="b"/>
              <a:pathLst>
                <a:path w="12719" h="62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w="0">
              <a:noFill/>
            </a:ln>
          </p:spPr>
          <p:style>
            <a:lnRef idx="0"/>
            <a:fillRef idx="0"/>
            <a:effectRef idx="0"/>
            <a:fontRef idx="minor"/>
          </p:style>
        </p:sp>
        <p:sp>
          <p:nvSpPr>
            <p:cNvPr id="1534" name="Google Shape;2123;p37"/>
            <p:cNvSpPr/>
            <p:nvPr/>
          </p:nvSpPr>
          <p:spPr>
            <a:xfrm>
              <a:off x="4634280" y="4516200"/>
              <a:ext cx="238680" cy="9720"/>
            </a:xfrm>
            <a:custGeom>
              <a:avLst/>
              <a:gdLst/>
              <a:ahLst/>
              <a:rect l="l" t="t" r="r" b="b"/>
              <a:pathLst>
                <a:path w="12719" h="592">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w="0">
              <a:noFill/>
            </a:ln>
          </p:spPr>
          <p:style>
            <a:lnRef idx="0"/>
            <a:fillRef idx="0"/>
            <a:effectRef idx="0"/>
            <a:fontRef idx="minor"/>
          </p:style>
        </p:sp>
        <p:sp>
          <p:nvSpPr>
            <p:cNvPr id="1535" name="Google Shape;2124;p37"/>
            <p:cNvSpPr/>
            <p:nvPr/>
          </p:nvSpPr>
          <p:spPr>
            <a:xfrm>
              <a:off x="4977360" y="3722760"/>
              <a:ext cx="716040" cy="715680"/>
            </a:xfrm>
            <a:custGeom>
              <a:avLst/>
              <a:gdLst/>
              <a:ahLst/>
              <a:rect l="l" t="t" r="r" b="b"/>
              <a:pathLst>
                <a:path w="37970" h="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w="0">
              <a:noFill/>
            </a:ln>
          </p:spPr>
          <p:style>
            <a:lnRef idx="0"/>
            <a:fillRef idx="0"/>
            <a:effectRef idx="0"/>
            <a:fontRef idx="minor"/>
          </p:style>
        </p:sp>
        <p:sp>
          <p:nvSpPr>
            <p:cNvPr id="1536" name="Google Shape;2125;p37"/>
            <p:cNvSpPr/>
            <p:nvPr/>
          </p:nvSpPr>
          <p:spPr>
            <a:xfrm>
              <a:off x="4970880" y="3716640"/>
              <a:ext cx="728640" cy="728280"/>
            </a:xfrm>
            <a:custGeom>
              <a:avLst/>
              <a:gdLst/>
              <a:ahLst/>
              <a:rect l="l" t="t" r="r" b="b"/>
              <a:pathLst>
                <a:path w="38635" h="38636">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w="0">
              <a:noFill/>
            </a:ln>
          </p:spPr>
          <p:style>
            <a:lnRef idx="0"/>
            <a:fillRef idx="0"/>
            <a:effectRef idx="0"/>
            <a:fontRef idx="minor"/>
          </p:style>
        </p:sp>
        <p:sp>
          <p:nvSpPr>
            <p:cNvPr id="1537" name="Google Shape;2126;p37"/>
            <p:cNvSpPr/>
            <p:nvPr/>
          </p:nvSpPr>
          <p:spPr>
            <a:xfrm>
              <a:off x="5068080" y="3813840"/>
              <a:ext cx="534240" cy="534240"/>
            </a:xfrm>
            <a:custGeom>
              <a:avLst/>
              <a:gdLst/>
              <a:ahLst/>
              <a:rect l="l" t="t" r="r" b="b"/>
              <a:pathLst>
                <a:path w="28358" h="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w="0">
              <a:noFill/>
            </a:ln>
          </p:spPr>
          <p:style>
            <a:lnRef idx="0"/>
            <a:fillRef idx="0"/>
            <a:effectRef idx="0"/>
            <a:fontRef idx="minor"/>
          </p:style>
        </p:sp>
        <p:sp>
          <p:nvSpPr>
            <p:cNvPr id="1538" name="Google Shape;2127;p37"/>
            <p:cNvSpPr/>
            <p:nvPr/>
          </p:nvSpPr>
          <p:spPr>
            <a:xfrm>
              <a:off x="5061960" y="3807360"/>
              <a:ext cx="546840" cy="546840"/>
            </a:xfrm>
            <a:custGeom>
              <a:avLst/>
              <a:gdLst/>
              <a:ahLst/>
              <a:rect l="l" t="t" r="r" b="b"/>
              <a:pathLst>
                <a:path w="29023" h="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w="0">
              <a:noFill/>
            </a:ln>
          </p:spPr>
          <p:style>
            <a:lnRef idx="0"/>
            <a:fillRef idx="0"/>
            <a:effectRef idx="0"/>
            <a:fontRef idx="minor"/>
          </p:style>
        </p:sp>
        <p:sp>
          <p:nvSpPr>
            <p:cNvPr id="1539" name="Google Shape;2128;p37"/>
            <p:cNvSpPr/>
            <p:nvPr/>
          </p:nvSpPr>
          <p:spPr>
            <a:xfrm>
              <a:off x="5166720" y="3912120"/>
              <a:ext cx="337320" cy="337320"/>
            </a:xfrm>
            <a:custGeom>
              <a:avLst/>
              <a:gdLst/>
              <a:ahLst/>
              <a:rect l="l" t="t" r="r" b="b"/>
              <a:pathLst>
                <a:path w="17932" h="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w="0">
              <a:noFill/>
            </a:ln>
          </p:spPr>
          <p:style>
            <a:lnRef idx="0"/>
            <a:fillRef idx="0"/>
            <a:effectRef idx="0"/>
            <a:fontRef idx="minor"/>
          </p:style>
        </p:sp>
        <p:sp>
          <p:nvSpPr>
            <p:cNvPr id="1540" name="Google Shape;2129;p37"/>
            <p:cNvSpPr/>
            <p:nvPr/>
          </p:nvSpPr>
          <p:spPr>
            <a:xfrm>
              <a:off x="5160960" y="3906720"/>
              <a:ext cx="348480" cy="348480"/>
            </a:xfrm>
            <a:custGeom>
              <a:avLst/>
              <a:gdLst/>
              <a:ahLst/>
              <a:rect l="l" t="t" r="r" b="b"/>
              <a:pathLst>
                <a:path w="18523" h="18524">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w="0">
              <a:noFill/>
            </a:ln>
          </p:spPr>
          <p:style>
            <a:lnRef idx="0"/>
            <a:fillRef idx="0"/>
            <a:effectRef idx="0"/>
            <a:fontRef idx="minor"/>
          </p:style>
        </p:sp>
        <p:sp>
          <p:nvSpPr>
            <p:cNvPr id="1541" name="Google Shape;2130;p37"/>
            <p:cNvSpPr/>
            <p:nvPr/>
          </p:nvSpPr>
          <p:spPr>
            <a:xfrm>
              <a:off x="4579200" y="3904560"/>
              <a:ext cx="353520" cy="352800"/>
            </a:xfrm>
            <a:custGeom>
              <a:avLst/>
              <a:gdLst/>
              <a:ahLst/>
              <a:rect l="l" t="t" r="r" b="b"/>
              <a:pathLst>
                <a:path w="18782" h="18745">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w="0">
              <a:noFill/>
            </a:ln>
          </p:spPr>
          <p:style>
            <a:lnRef idx="0"/>
            <a:fillRef idx="0"/>
            <a:effectRef idx="0"/>
            <a:fontRef idx="minor"/>
          </p:style>
        </p:sp>
        <p:sp>
          <p:nvSpPr>
            <p:cNvPr id="1542" name="Google Shape;2131;p37"/>
            <p:cNvSpPr/>
            <p:nvPr/>
          </p:nvSpPr>
          <p:spPr>
            <a:xfrm>
              <a:off x="4573800" y="3898080"/>
              <a:ext cx="364680" cy="365040"/>
            </a:xfrm>
            <a:custGeom>
              <a:avLst/>
              <a:gdLst/>
              <a:ahLst/>
              <a:rect l="l" t="t" r="r" b="b"/>
              <a:pathLst>
                <a:path w="19373" h="1941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w="0">
              <a:noFill/>
            </a:ln>
          </p:spPr>
          <p:style>
            <a:lnRef idx="0"/>
            <a:fillRef idx="0"/>
            <a:effectRef idx="0"/>
            <a:fontRef idx="minor"/>
          </p:style>
        </p:sp>
        <p:sp>
          <p:nvSpPr>
            <p:cNvPr id="1543" name="Google Shape;2132;p37"/>
            <p:cNvSpPr/>
            <p:nvPr/>
          </p:nvSpPr>
          <p:spPr>
            <a:xfrm>
              <a:off x="4657320" y="3982680"/>
              <a:ext cx="196920" cy="196920"/>
            </a:xfrm>
            <a:custGeom>
              <a:avLst/>
              <a:gdLst/>
              <a:ahLst/>
              <a:rect l="l" t="t" r="r" b="b"/>
              <a:pathLst>
                <a:path w="10501" h="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w="0">
              <a:noFill/>
            </a:ln>
          </p:spPr>
          <p:style>
            <a:lnRef idx="0"/>
            <a:fillRef idx="0"/>
            <a:effectRef idx="0"/>
            <a:fontRef idx="minor"/>
          </p:style>
        </p:sp>
        <p:sp>
          <p:nvSpPr>
            <p:cNvPr id="1544" name="Google Shape;2133;p37"/>
            <p:cNvSpPr/>
            <p:nvPr/>
          </p:nvSpPr>
          <p:spPr>
            <a:xfrm>
              <a:off x="4651920" y="3976560"/>
              <a:ext cx="208080" cy="208800"/>
            </a:xfrm>
            <a:custGeom>
              <a:avLst/>
              <a:gdLst/>
              <a:ahLst/>
              <a:rect l="l" t="t" r="r" b="b"/>
              <a:pathLst>
                <a:path w="11092" h="1113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w="0">
              <a:noFill/>
            </a:ln>
          </p:spPr>
          <p:style>
            <a:lnRef idx="0"/>
            <a:fillRef idx="0"/>
            <a:effectRef idx="0"/>
            <a:fontRef idx="minor"/>
          </p:style>
        </p:sp>
        <p:sp>
          <p:nvSpPr>
            <p:cNvPr id="1545" name="Google Shape;2134;p37"/>
            <p:cNvSpPr/>
            <p:nvPr/>
          </p:nvSpPr>
          <p:spPr>
            <a:xfrm>
              <a:off x="4328640" y="3977640"/>
              <a:ext cx="205920" cy="205920"/>
            </a:xfrm>
            <a:custGeom>
              <a:avLst/>
              <a:gdLst/>
              <a:ahLst/>
              <a:rect l="l" t="t" r="r" b="b"/>
              <a:pathLst>
                <a:path w="10981" h="10982">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w="0">
              <a:noFill/>
            </a:ln>
          </p:spPr>
          <p:style>
            <a:lnRef idx="0"/>
            <a:fillRef idx="0"/>
            <a:effectRef idx="0"/>
            <a:fontRef idx="minor"/>
          </p:style>
        </p:sp>
        <p:sp>
          <p:nvSpPr>
            <p:cNvPr id="1546" name="Google Shape;2135;p37"/>
            <p:cNvSpPr/>
            <p:nvPr/>
          </p:nvSpPr>
          <p:spPr>
            <a:xfrm>
              <a:off x="4322880" y="3972240"/>
              <a:ext cx="217800" cy="217080"/>
            </a:xfrm>
            <a:custGeom>
              <a:avLst/>
              <a:gdLst/>
              <a:ahLst/>
              <a:rect l="l" t="t" r="r" b="b"/>
              <a:pathLst>
                <a:path w="11610" h="11572">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w="0">
              <a:noFill/>
            </a:ln>
          </p:spPr>
          <p:style>
            <a:lnRef idx="0"/>
            <a:fillRef idx="0"/>
            <a:effectRef idx="0"/>
            <a:fontRef idx="minor"/>
          </p:style>
        </p:sp>
        <p:sp>
          <p:nvSpPr>
            <p:cNvPr id="1547" name="Google Shape;2136;p37"/>
            <p:cNvSpPr/>
            <p:nvPr/>
          </p:nvSpPr>
          <p:spPr>
            <a:xfrm>
              <a:off x="4374000" y="4023360"/>
              <a:ext cx="115200" cy="115200"/>
            </a:xfrm>
            <a:custGeom>
              <a:avLst/>
              <a:gdLst/>
              <a:ahLst/>
              <a:rect l="l" t="t" r="r" b="b"/>
              <a:pathLst>
                <a:path w="6175" h="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w="0">
              <a:noFill/>
            </a:ln>
          </p:spPr>
          <p:style>
            <a:lnRef idx="0"/>
            <a:fillRef idx="0"/>
            <a:effectRef idx="0"/>
            <a:fontRef idx="minor"/>
          </p:style>
        </p:sp>
        <p:sp>
          <p:nvSpPr>
            <p:cNvPr id="1548" name="Google Shape;2137;p37"/>
            <p:cNvSpPr/>
            <p:nvPr/>
          </p:nvSpPr>
          <p:spPr>
            <a:xfrm>
              <a:off x="4368240" y="4017600"/>
              <a:ext cx="126360" cy="126360"/>
            </a:xfrm>
            <a:custGeom>
              <a:avLst/>
              <a:gdLst/>
              <a:ahLst/>
              <a:rect l="l" t="t" r="r" b="b"/>
              <a:pathLst>
                <a:path w="6766" h="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w="0">
              <a:noFill/>
            </a:ln>
          </p:spPr>
          <p:style>
            <a:lnRef idx="0"/>
            <a:fillRef idx="0"/>
            <a:effectRef idx="0"/>
            <a:fontRef idx="minor"/>
          </p:style>
        </p:sp>
        <p:sp>
          <p:nvSpPr>
            <p:cNvPr id="1549" name="Google Shape;2138;p37"/>
            <p:cNvSpPr/>
            <p:nvPr/>
          </p:nvSpPr>
          <p:spPr>
            <a:xfrm>
              <a:off x="4212000" y="4082040"/>
              <a:ext cx="1123200" cy="360"/>
            </a:xfrm>
            <a:custGeom>
              <a:avLst/>
              <a:gdLst/>
              <a:ahLst/>
              <a:rect l="l" t="t" r="r" b="b"/>
              <a:pathLst>
                <a:path w="59524" h="1">
                  <a:moveTo>
                    <a:pt x="59523" y="1"/>
                  </a:moveTo>
                  <a:lnTo>
                    <a:pt x="1" y="1"/>
                  </a:lnTo>
                </a:path>
              </a:pathLst>
            </a:custGeom>
            <a:solidFill>
              <a:srgbClr val="ffffff"/>
            </a:solidFill>
            <a:ln w="0">
              <a:noFill/>
            </a:ln>
          </p:spPr>
          <p:style>
            <a:lnRef idx="0"/>
            <a:fillRef idx="0"/>
            <a:effectRef idx="0"/>
            <a:fontRef idx="minor"/>
          </p:style>
        </p:sp>
        <p:sp>
          <p:nvSpPr>
            <p:cNvPr id="1550" name="Google Shape;2139;p37"/>
            <p:cNvSpPr/>
            <p:nvPr/>
          </p:nvSpPr>
          <p:spPr>
            <a:xfrm>
              <a:off x="4206240" y="4075560"/>
              <a:ext cx="1134360" cy="10440"/>
            </a:xfrm>
            <a:custGeom>
              <a:avLst/>
              <a:gdLst/>
              <a:ahLst/>
              <a:rect l="l" t="t" r="r" b="b"/>
              <a:pathLst>
                <a:path w="60116" h="63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w="0">
              <a:noFill/>
            </a:ln>
          </p:spPr>
          <p:style>
            <a:lnRef idx="0"/>
            <a:fillRef idx="0"/>
            <a:effectRef idx="0"/>
            <a:fontRef idx="minor"/>
          </p:style>
        </p:sp>
        <p:sp>
          <p:nvSpPr>
            <p:cNvPr id="1551" name="Google Shape;2140;p37"/>
            <p:cNvSpPr/>
            <p:nvPr/>
          </p:nvSpPr>
          <p:spPr>
            <a:xfrm>
              <a:off x="5354640" y="1596960"/>
              <a:ext cx="711720" cy="557280"/>
            </a:xfrm>
            <a:custGeom>
              <a:avLst/>
              <a:gdLst/>
              <a:ahLst/>
              <a:rect l="l" t="t" r="r" b="b"/>
              <a:pathLst>
                <a:path w="37748" h="2957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w="0">
              <a:noFill/>
            </a:ln>
          </p:spPr>
          <p:style>
            <a:lnRef idx="0"/>
            <a:fillRef idx="0"/>
            <a:effectRef idx="0"/>
            <a:fontRef idx="minor"/>
          </p:style>
        </p:sp>
        <p:sp>
          <p:nvSpPr>
            <p:cNvPr id="1552" name="Google Shape;2141;p37"/>
            <p:cNvSpPr/>
            <p:nvPr/>
          </p:nvSpPr>
          <p:spPr>
            <a:xfrm>
              <a:off x="5422320" y="2012760"/>
              <a:ext cx="644040" cy="141840"/>
            </a:xfrm>
            <a:custGeom>
              <a:avLst/>
              <a:gdLst/>
              <a:ahLst/>
              <a:rect l="l" t="t" r="r" b="b"/>
              <a:pathLst>
                <a:path w="34162" h="758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w="0">
              <a:noFill/>
            </a:ln>
          </p:spPr>
          <p:style>
            <a:lnRef idx="0"/>
            <a:fillRef idx="0"/>
            <a:effectRef idx="0"/>
            <a:fontRef idx="minor"/>
          </p:style>
        </p:sp>
        <p:sp>
          <p:nvSpPr>
            <p:cNvPr id="1553" name="Google Shape;2142;p37"/>
            <p:cNvSpPr/>
            <p:nvPr/>
          </p:nvSpPr>
          <p:spPr>
            <a:xfrm>
              <a:off x="5354640" y="2167560"/>
              <a:ext cx="711720" cy="55080"/>
            </a:xfrm>
            <a:custGeom>
              <a:avLst/>
              <a:gdLst/>
              <a:ahLst/>
              <a:rect l="l" t="t" r="r" b="b"/>
              <a:pathLst>
                <a:path w="37748" h="2996">
                  <a:moveTo>
                    <a:pt x="1" y="1"/>
                  </a:moveTo>
                  <a:lnTo>
                    <a:pt x="1" y="2995"/>
                  </a:lnTo>
                  <a:lnTo>
                    <a:pt x="37747" y="2995"/>
                  </a:lnTo>
                  <a:lnTo>
                    <a:pt x="37747" y="1"/>
                  </a:lnTo>
                  <a:close/>
                </a:path>
              </a:pathLst>
            </a:custGeom>
            <a:solidFill>
              <a:schemeClr val="accent3"/>
            </a:solidFill>
            <a:ln w="0">
              <a:noFill/>
            </a:ln>
          </p:spPr>
          <p:style>
            <a:lnRef idx="0"/>
            <a:fillRef idx="0"/>
            <a:effectRef idx="0"/>
            <a:fontRef idx="minor"/>
          </p:style>
        </p:sp>
        <p:sp>
          <p:nvSpPr>
            <p:cNvPr id="1554" name="Google Shape;2143;p37"/>
            <p:cNvSpPr/>
            <p:nvPr/>
          </p:nvSpPr>
          <p:spPr>
            <a:xfrm>
              <a:off x="5354640" y="2155680"/>
              <a:ext cx="711720" cy="10440"/>
            </a:xfrm>
            <a:custGeom>
              <a:avLst/>
              <a:gdLst/>
              <a:ahLst/>
              <a:rect l="l" t="t" r="r" b="b"/>
              <a:pathLst>
                <a:path w="37748" h="629">
                  <a:moveTo>
                    <a:pt x="1" y="0"/>
                  </a:moveTo>
                  <a:lnTo>
                    <a:pt x="1" y="629"/>
                  </a:lnTo>
                  <a:lnTo>
                    <a:pt x="37747" y="629"/>
                  </a:lnTo>
                  <a:lnTo>
                    <a:pt x="37747" y="0"/>
                  </a:lnTo>
                  <a:close/>
                </a:path>
              </a:pathLst>
            </a:custGeom>
            <a:solidFill>
              <a:schemeClr val="accent4"/>
            </a:solidFill>
            <a:ln w="0">
              <a:noFill/>
            </a:ln>
          </p:spPr>
          <p:style>
            <a:lnRef idx="0"/>
            <a:fillRef idx="0"/>
            <a:effectRef idx="0"/>
            <a:fontRef idx="minor"/>
          </p:style>
        </p:sp>
        <p:sp>
          <p:nvSpPr>
            <p:cNvPr id="1555" name="Google Shape;2144;p37"/>
            <p:cNvSpPr/>
            <p:nvPr/>
          </p:nvSpPr>
          <p:spPr>
            <a:xfrm>
              <a:off x="5348880" y="1591560"/>
              <a:ext cx="723600" cy="636840"/>
            </a:xfrm>
            <a:custGeom>
              <a:avLst/>
              <a:gdLst/>
              <a:ahLst/>
              <a:rect l="l" t="t" r="r" b="b"/>
              <a:pathLst>
                <a:path w="38377" h="33792">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w="0">
              <a:noFill/>
            </a:ln>
          </p:spPr>
          <p:style>
            <a:lnRef idx="0"/>
            <a:fillRef idx="0"/>
            <a:effectRef idx="0"/>
            <a:fontRef idx="minor"/>
          </p:style>
        </p:sp>
        <p:sp>
          <p:nvSpPr>
            <p:cNvPr id="1556" name="Google Shape;2145;p37"/>
            <p:cNvSpPr/>
            <p:nvPr/>
          </p:nvSpPr>
          <p:spPr>
            <a:xfrm>
              <a:off x="5354640" y="1596960"/>
              <a:ext cx="711720" cy="105480"/>
            </a:xfrm>
            <a:custGeom>
              <a:avLst/>
              <a:gdLst/>
              <a:ahLst/>
              <a:rect l="l" t="t" r="r" b="b"/>
              <a:pathLst>
                <a:path w="37748" h="5658">
                  <a:moveTo>
                    <a:pt x="1" y="1"/>
                  </a:moveTo>
                  <a:lnTo>
                    <a:pt x="1" y="5657"/>
                  </a:lnTo>
                  <a:lnTo>
                    <a:pt x="37747" y="5657"/>
                  </a:lnTo>
                  <a:lnTo>
                    <a:pt x="37747" y="1"/>
                  </a:lnTo>
                  <a:close/>
                </a:path>
              </a:pathLst>
            </a:custGeom>
            <a:solidFill>
              <a:schemeClr val="accent1"/>
            </a:solidFill>
            <a:ln w="0">
              <a:noFill/>
            </a:ln>
          </p:spPr>
          <p:style>
            <a:lnRef idx="0"/>
            <a:fillRef idx="0"/>
            <a:effectRef idx="0"/>
            <a:fontRef idx="minor"/>
          </p:style>
        </p:sp>
        <p:sp>
          <p:nvSpPr>
            <p:cNvPr id="1557" name="Google Shape;2146;p37"/>
            <p:cNvSpPr/>
            <p:nvPr/>
          </p:nvSpPr>
          <p:spPr>
            <a:xfrm>
              <a:off x="5348880" y="1591560"/>
              <a:ext cx="723600" cy="116640"/>
            </a:xfrm>
            <a:custGeom>
              <a:avLst/>
              <a:gdLst/>
              <a:ahLst/>
              <a:rect l="l" t="t" r="r" b="b"/>
              <a:pathLst>
                <a:path w="38377" h="6249">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w="0">
              <a:noFill/>
            </a:ln>
          </p:spPr>
          <p:style>
            <a:lnRef idx="0"/>
            <a:fillRef idx="0"/>
            <a:effectRef idx="0"/>
            <a:fontRef idx="minor"/>
          </p:style>
        </p:sp>
        <p:sp>
          <p:nvSpPr>
            <p:cNvPr id="1558" name="Google Shape;2147;p37"/>
            <p:cNvSpPr/>
            <p:nvPr/>
          </p:nvSpPr>
          <p:spPr>
            <a:xfrm>
              <a:off x="5566320" y="1787760"/>
              <a:ext cx="292680" cy="292680"/>
            </a:xfrm>
            <a:custGeom>
              <a:avLst/>
              <a:gdLst/>
              <a:ahLst/>
              <a:rect l="l" t="t" r="r" b="b"/>
              <a:pathLst>
                <a:path w="15566" h="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w="0">
              <a:noFill/>
            </a:ln>
          </p:spPr>
          <p:style>
            <a:lnRef idx="0"/>
            <a:fillRef idx="0"/>
            <a:effectRef idx="0"/>
            <a:fontRef idx="minor"/>
          </p:style>
        </p:sp>
        <p:sp>
          <p:nvSpPr>
            <p:cNvPr id="1559" name="Google Shape;2148;p37"/>
            <p:cNvSpPr/>
            <p:nvPr/>
          </p:nvSpPr>
          <p:spPr>
            <a:xfrm>
              <a:off x="5560560" y="1781280"/>
              <a:ext cx="304560" cy="304560"/>
            </a:xfrm>
            <a:custGeom>
              <a:avLst/>
              <a:gdLst/>
              <a:ahLst/>
              <a:rect l="l" t="t" r="r" b="b"/>
              <a:pathLst>
                <a:path w="16194" h="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w="0">
              <a:noFill/>
            </a:ln>
          </p:spPr>
          <p:style>
            <a:lnRef idx="0"/>
            <a:fillRef idx="0"/>
            <a:effectRef idx="0"/>
            <a:fontRef idx="minor"/>
          </p:style>
        </p:sp>
        <p:sp>
          <p:nvSpPr>
            <p:cNvPr id="1560" name="Google Shape;2149;p37"/>
            <p:cNvSpPr/>
            <p:nvPr/>
          </p:nvSpPr>
          <p:spPr>
            <a:xfrm>
              <a:off x="5644440" y="1837440"/>
              <a:ext cx="171000" cy="197640"/>
            </a:xfrm>
            <a:custGeom>
              <a:avLst/>
              <a:gdLst/>
              <a:ahLst/>
              <a:rect l="l" t="t" r="r" b="b"/>
              <a:pathLst>
                <a:path w="9133" h="10538">
                  <a:moveTo>
                    <a:pt x="0" y="1"/>
                  </a:moveTo>
                  <a:lnTo>
                    <a:pt x="0" y="10537"/>
                  </a:lnTo>
                  <a:lnTo>
                    <a:pt x="9132" y="5288"/>
                  </a:lnTo>
                  <a:lnTo>
                    <a:pt x="0" y="1"/>
                  </a:lnTo>
                  <a:close/>
                </a:path>
              </a:pathLst>
            </a:custGeom>
            <a:solidFill>
              <a:schemeClr val="lt1"/>
            </a:solidFill>
            <a:ln w="0">
              <a:noFill/>
            </a:ln>
          </p:spPr>
          <p:style>
            <a:lnRef idx="0"/>
            <a:fillRef idx="0"/>
            <a:effectRef idx="0"/>
            <a:fontRef idx="minor"/>
          </p:style>
        </p:sp>
        <p:sp>
          <p:nvSpPr>
            <p:cNvPr id="1561" name="Google Shape;2150;p37"/>
            <p:cNvSpPr/>
            <p:nvPr/>
          </p:nvSpPr>
          <p:spPr>
            <a:xfrm>
              <a:off x="5638680" y="1832040"/>
              <a:ext cx="182160" cy="209160"/>
            </a:xfrm>
            <a:custGeom>
              <a:avLst/>
              <a:gdLst/>
              <a:ahLst/>
              <a:rect l="l" t="t" r="r" b="b"/>
              <a:pathLst>
                <a:path w="9724" h="11147">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w="0">
              <a:noFill/>
            </a:ln>
          </p:spPr>
          <p:style>
            <a:lnRef idx="0"/>
            <a:fillRef idx="0"/>
            <a:effectRef idx="0"/>
            <a:fontRef idx="minor"/>
          </p:style>
        </p:sp>
      </p:grpSp>
      <p:grpSp>
        <p:nvGrpSpPr>
          <p:cNvPr id="1562" name="Google Shape;1920;p37"/>
          <p:cNvGrpSpPr/>
          <p:nvPr/>
        </p:nvGrpSpPr>
        <p:grpSpPr>
          <a:xfrm>
            <a:off x="707760" y="3534120"/>
            <a:ext cx="633600" cy="733320"/>
            <a:chOff x="707760" y="3534120"/>
            <a:chExt cx="633600" cy="733320"/>
          </a:xfrm>
        </p:grpSpPr>
        <p:grpSp>
          <p:nvGrpSpPr>
            <p:cNvPr id="1563" name="Google Shape;1921;p37"/>
            <p:cNvGrpSpPr/>
            <p:nvPr/>
          </p:nvGrpSpPr>
          <p:grpSpPr>
            <a:xfrm>
              <a:off x="707760" y="3534120"/>
              <a:ext cx="633600" cy="633600"/>
              <a:chOff x="707760" y="3534120"/>
              <a:chExt cx="633600" cy="633600"/>
            </a:xfrm>
          </p:grpSpPr>
          <p:sp>
            <p:nvSpPr>
              <p:cNvPr id="1564" name="Google Shape;1922;p37"/>
              <p:cNvSpPr/>
              <p:nvPr/>
            </p:nvSpPr>
            <p:spPr>
              <a:xfrm>
                <a:off x="707760" y="3534120"/>
                <a:ext cx="633600" cy="633600"/>
              </a:xfrm>
              <a:prstGeom prst="ellipse">
                <a:avLst/>
              </a:prstGeom>
              <a:solidFill>
                <a:schemeClr val="lt1"/>
              </a:solidFill>
              <a:ln w="9525">
                <a:solidFill>
                  <a:srgbClr val="3d3d3d"/>
                </a:solidFill>
                <a:round/>
              </a:ln>
            </p:spPr>
            <p:style>
              <a:lnRef idx="0"/>
              <a:fillRef idx="0"/>
              <a:effectRef idx="0"/>
              <a:fontRef idx="minor"/>
            </p:style>
          </p:sp>
          <p:sp>
            <p:nvSpPr>
              <p:cNvPr id="1565" name="Google Shape;1923;p37"/>
              <p:cNvSpPr/>
              <p:nvPr/>
            </p:nvSpPr>
            <p:spPr>
              <a:xfrm>
                <a:off x="792720" y="3609000"/>
                <a:ext cx="464040" cy="464040"/>
              </a:xfrm>
              <a:prstGeom prst="ellipse">
                <a:avLst/>
              </a:prstGeom>
              <a:solidFill>
                <a:schemeClr val="accent1"/>
              </a:solidFill>
              <a:ln w="9525">
                <a:solidFill>
                  <a:srgbClr val="3d3d3d"/>
                </a:solidFill>
                <a:round/>
              </a:ln>
            </p:spPr>
            <p:style>
              <a:lnRef idx="0"/>
              <a:fillRef idx="0"/>
              <a:effectRef idx="0"/>
              <a:fontRef idx="minor"/>
            </p:style>
          </p:sp>
        </p:grpSp>
        <p:grpSp>
          <p:nvGrpSpPr>
            <p:cNvPr id="1566" name="Google Shape;1924;p37"/>
            <p:cNvGrpSpPr/>
            <p:nvPr/>
          </p:nvGrpSpPr>
          <p:grpSpPr>
            <a:xfrm>
              <a:off x="937800" y="4241880"/>
              <a:ext cx="173520" cy="25560"/>
              <a:chOff x="937800" y="4241880"/>
              <a:chExt cx="173520" cy="25560"/>
            </a:xfrm>
          </p:grpSpPr>
          <p:sp>
            <p:nvSpPr>
              <p:cNvPr id="1567" name="Google Shape;1925;p37"/>
              <p:cNvSpPr/>
              <p:nvPr/>
            </p:nvSpPr>
            <p:spPr>
              <a:xfrm>
                <a:off x="937800" y="4241880"/>
                <a:ext cx="25560" cy="25560"/>
              </a:xfrm>
              <a:prstGeom prst="ellipse">
                <a:avLst/>
              </a:prstGeom>
              <a:solidFill>
                <a:schemeClr val="dk1"/>
              </a:solidFill>
              <a:ln w="0">
                <a:noFill/>
              </a:ln>
            </p:spPr>
            <p:style>
              <a:lnRef idx="0"/>
              <a:fillRef idx="0"/>
              <a:effectRef idx="0"/>
              <a:fontRef idx="minor"/>
            </p:style>
          </p:sp>
          <p:sp>
            <p:nvSpPr>
              <p:cNvPr id="1568" name="Google Shape;1926;p37"/>
              <p:cNvSpPr/>
              <p:nvPr/>
            </p:nvSpPr>
            <p:spPr>
              <a:xfrm>
                <a:off x="1011960" y="4241880"/>
                <a:ext cx="25560" cy="25560"/>
              </a:xfrm>
              <a:prstGeom prst="ellipse">
                <a:avLst/>
              </a:prstGeom>
              <a:solidFill>
                <a:schemeClr val="dk1"/>
              </a:solidFill>
              <a:ln w="0">
                <a:noFill/>
              </a:ln>
            </p:spPr>
            <p:style>
              <a:lnRef idx="0"/>
              <a:fillRef idx="0"/>
              <a:effectRef idx="0"/>
              <a:fontRef idx="minor"/>
            </p:style>
          </p:sp>
          <p:sp>
            <p:nvSpPr>
              <p:cNvPr id="1569" name="Google Shape;1927;p37"/>
              <p:cNvSpPr/>
              <p:nvPr/>
            </p:nvSpPr>
            <p:spPr>
              <a:xfrm>
                <a:off x="1085760" y="4241880"/>
                <a:ext cx="25560" cy="25560"/>
              </a:xfrm>
              <a:prstGeom prst="ellipse">
                <a:avLst/>
              </a:prstGeom>
              <a:solidFill>
                <a:schemeClr val="dk1"/>
              </a:solidFill>
              <a:ln w="0">
                <a:noFill/>
              </a:ln>
            </p:spPr>
            <p:style>
              <a:lnRef idx="0"/>
              <a:fillRef idx="0"/>
              <a:effectRef idx="0"/>
              <a:fontRef idx="minor"/>
            </p:style>
          </p:sp>
        </p:grpSp>
      </p:grpSp>
      <p:sp>
        <p:nvSpPr>
          <p:cNvPr id="1570" name="Google Shape;1940;p37"/>
          <p:cNvSpPr/>
          <p:nvPr/>
        </p:nvSpPr>
        <p:spPr>
          <a:xfrm>
            <a:off x="804600" y="3727080"/>
            <a:ext cx="455760" cy="345960"/>
          </a:xfrm>
          <a:prstGeom prst="rect">
            <a:avLst/>
          </a:prstGeom>
          <a:noFill/>
          <a:ln w="0">
            <a:noFill/>
          </a:ln>
        </p:spPr>
        <p:style>
          <a:lnRef idx="0"/>
          <a:fillRef idx="0"/>
          <a:effectRef idx="0"/>
          <a:fontRef idx="minor"/>
        </p:style>
        <p:txBody>
          <a:bodyPr lIns="90000" rIns="90000" tIns="346320" bIns="346320" anchor="ctr">
            <a:noAutofit/>
          </a:bodyPr>
          <a:p>
            <a:pPr algn="ctr">
              <a:lnSpc>
                <a:spcPct val="100000"/>
              </a:lnSpc>
              <a:buNone/>
            </a:pPr>
            <a:r>
              <a:rPr b="0" lang="en" sz="2000" spc="-1" strike="noStrike">
                <a:solidFill>
                  <a:srgbClr val="ffffff"/>
                </a:solidFill>
                <a:latin typeface="Fjalla One"/>
                <a:ea typeface="Fjalla One"/>
              </a:rPr>
              <a:t>5</a:t>
            </a:r>
            <a:endParaRPr b="0" lang="en-IN" sz="2000" spc="-1" strike="noStrike">
              <a:latin typeface="Arial"/>
            </a:endParaRPr>
          </a:p>
        </p:txBody>
      </p:sp>
      <p:sp>
        <p:nvSpPr>
          <p:cNvPr id="1571" name="Google Shape;1935;p37"/>
          <p:cNvSpPr/>
          <p:nvPr/>
        </p:nvSpPr>
        <p:spPr>
          <a:xfrm>
            <a:off x="1587240" y="3622680"/>
            <a:ext cx="2613600" cy="38268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pPr>
            <a:r>
              <a:rPr b="0" lang="en-IN" sz="1800" spc="-1" strike="noStrike">
                <a:solidFill>
                  <a:srgbClr val="ab8fdc"/>
                </a:solidFill>
                <a:latin typeface="Barlow Semi Condensed Medium"/>
                <a:ea typeface="Barlow Semi Condensed Medium"/>
              </a:rPr>
              <a:t>Methodology</a:t>
            </a:r>
            <a:endParaRPr b="0" lang="en-IN" sz="1800" spc="-1" strike="noStrike">
              <a:latin typeface="Arial"/>
            </a:endParaRPr>
          </a:p>
        </p:txBody>
      </p:sp>
      <p:grpSp>
        <p:nvGrpSpPr>
          <p:cNvPr id="1572" name="Google Shape;1920;p37"/>
          <p:cNvGrpSpPr/>
          <p:nvPr/>
        </p:nvGrpSpPr>
        <p:grpSpPr>
          <a:xfrm>
            <a:off x="725040" y="4331160"/>
            <a:ext cx="633600" cy="733320"/>
            <a:chOff x="725040" y="4331160"/>
            <a:chExt cx="633600" cy="733320"/>
          </a:xfrm>
        </p:grpSpPr>
        <p:grpSp>
          <p:nvGrpSpPr>
            <p:cNvPr id="1573" name="Google Shape;1921;p37"/>
            <p:cNvGrpSpPr/>
            <p:nvPr/>
          </p:nvGrpSpPr>
          <p:grpSpPr>
            <a:xfrm>
              <a:off x="725040" y="4331160"/>
              <a:ext cx="633600" cy="633600"/>
              <a:chOff x="725040" y="4331160"/>
              <a:chExt cx="633600" cy="633600"/>
            </a:xfrm>
          </p:grpSpPr>
          <p:sp>
            <p:nvSpPr>
              <p:cNvPr id="1574" name="Google Shape;1922;p37"/>
              <p:cNvSpPr/>
              <p:nvPr/>
            </p:nvSpPr>
            <p:spPr>
              <a:xfrm>
                <a:off x="725040" y="4331160"/>
                <a:ext cx="633600" cy="633600"/>
              </a:xfrm>
              <a:prstGeom prst="ellipse">
                <a:avLst/>
              </a:prstGeom>
              <a:solidFill>
                <a:schemeClr val="lt1"/>
              </a:solidFill>
              <a:ln w="9525">
                <a:solidFill>
                  <a:srgbClr val="3d3d3d"/>
                </a:solidFill>
                <a:round/>
              </a:ln>
            </p:spPr>
            <p:style>
              <a:lnRef idx="0"/>
              <a:fillRef idx="0"/>
              <a:effectRef idx="0"/>
              <a:fontRef idx="minor"/>
            </p:style>
          </p:sp>
          <p:sp>
            <p:nvSpPr>
              <p:cNvPr id="1575" name="Google Shape;1923;p37"/>
              <p:cNvSpPr/>
              <p:nvPr/>
            </p:nvSpPr>
            <p:spPr>
              <a:xfrm>
                <a:off x="810000" y="4415760"/>
                <a:ext cx="464040" cy="464040"/>
              </a:xfrm>
              <a:prstGeom prst="ellipse">
                <a:avLst/>
              </a:prstGeom>
              <a:solidFill>
                <a:schemeClr val="accent1"/>
              </a:solidFill>
              <a:ln w="9525">
                <a:solidFill>
                  <a:srgbClr val="3d3d3d"/>
                </a:solidFill>
                <a:round/>
              </a:ln>
            </p:spPr>
            <p:style>
              <a:lnRef idx="0"/>
              <a:fillRef idx="0"/>
              <a:effectRef idx="0"/>
              <a:fontRef idx="minor"/>
            </p:style>
          </p:sp>
        </p:grpSp>
        <p:grpSp>
          <p:nvGrpSpPr>
            <p:cNvPr id="1576" name="Google Shape;1924;p37"/>
            <p:cNvGrpSpPr/>
            <p:nvPr/>
          </p:nvGrpSpPr>
          <p:grpSpPr>
            <a:xfrm>
              <a:off x="955080" y="5038920"/>
              <a:ext cx="173880" cy="25560"/>
              <a:chOff x="955080" y="5038920"/>
              <a:chExt cx="173880" cy="25560"/>
            </a:xfrm>
          </p:grpSpPr>
          <p:sp>
            <p:nvSpPr>
              <p:cNvPr id="1577" name="Google Shape;1925;p37"/>
              <p:cNvSpPr/>
              <p:nvPr/>
            </p:nvSpPr>
            <p:spPr>
              <a:xfrm>
                <a:off x="955080" y="5038920"/>
                <a:ext cx="25560" cy="25560"/>
              </a:xfrm>
              <a:prstGeom prst="ellipse">
                <a:avLst/>
              </a:prstGeom>
              <a:solidFill>
                <a:schemeClr val="dk1"/>
              </a:solidFill>
              <a:ln w="0">
                <a:noFill/>
              </a:ln>
            </p:spPr>
            <p:style>
              <a:lnRef idx="0"/>
              <a:fillRef idx="0"/>
              <a:effectRef idx="0"/>
              <a:fontRef idx="minor"/>
            </p:style>
          </p:sp>
          <p:sp>
            <p:nvSpPr>
              <p:cNvPr id="1578" name="Google Shape;1926;p37"/>
              <p:cNvSpPr/>
              <p:nvPr/>
            </p:nvSpPr>
            <p:spPr>
              <a:xfrm>
                <a:off x="1029240" y="5038920"/>
                <a:ext cx="25560" cy="25560"/>
              </a:xfrm>
              <a:prstGeom prst="ellipse">
                <a:avLst/>
              </a:prstGeom>
              <a:solidFill>
                <a:schemeClr val="dk1"/>
              </a:solidFill>
              <a:ln w="0">
                <a:noFill/>
              </a:ln>
            </p:spPr>
            <p:style>
              <a:lnRef idx="0"/>
              <a:fillRef idx="0"/>
              <a:effectRef idx="0"/>
              <a:fontRef idx="minor"/>
            </p:style>
          </p:sp>
          <p:sp>
            <p:nvSpPr>
              <p:cNvPr id="1579" name="Google Shape;1927;p37"/>
              <p:cNvSpPr/>
              <p:nvPr/>
            </p:nvSpPr>
            <p:spPr>
              <a:xfrm>
                <a:off x="1103400" y="5038920"/>
                <a:ext cx="25560" cy="25560"/>
              </a:xfrm>
              <a:prstGeom prst="ellipse">
                <a:avLst/>
              </a:prstGeom>
              <a:solidFill>
                <a:schemeClr val="dk1"/>
              </a:solidFill>
              <a:ln w="0">
                <a:noFill/>
              </a:ln>
            </p:spPr>
            <p:style>
              <a:lnRef idx="0"/>
              <a:fillRef idx="0"/>
              <a:effectRef idx="0"/>
              <a:fontRef idx="minor"/>
            </p:style>
          </p:sp>
        </p:grpSp>
      </p:grpSp>
      <p:sp>
        <p:nvSpPr>
          <p:cNvPr id="1580" name="Google Shape;1940;p37"/>
          <p:cNvSpPr/>
          <p:nvPr/>
        </p:nvSpPr>
        <p:spPr>
          <a:xfrm>
            <a:off x="822600" y="4489560"/>
            <a:ext cx="455760" cy="345960"/>
          </a:xfrm>
          <a:prstGeom prst="rect">
            <a:avLst/>
          </a:prstGeom>
          <a:noFill/>
          <a:ln w="0">
            <a:noFill/>
          </a:ln>
        </p:spPr>
        <p:style>
          <a:lnRef idx="0"/>
          <a:fillRef idx="0"/>
          <a:effectRef idx="0"/>
          <a:fontRef idx="minor"/>
        </p:style>
        <p:txBody>
          <a:bodyPr lIns="90000" rIns="90000" tIns="346320" bIns="346320" anchor="ctr">
            <a:noAutofit/>
          </a:bodyPr>
          <a:p>
            <a:pPr algn="ctr">
              <a:lnSpc>
                <a:spcPct val="100000"/>
              </a:lnSpc>
              <a:buNone/>
            </a:pPr>
            <a:r>
              <a:rPr b="0" lang="en" sz="2000" spc="-1" strike="noStrike">
                <a:solidFill>
                  <a:srgbClr val="ffffff"/>
                </a:solidFill>
                <a:latin typeface="Fjalla One"/>
                <a:ea typeface="Fjalla One"/>
              </a:rPr>
              <a:t>6</a:t>
            </a:r>
            <a:endParaRPr b="0" lang="en-IN" sz="2000" spc="-1" strike="noStrike">
              <a:latin typeface="Arial"/>
            </a:endParaRPr>
          </a:p>
        </p:txBody>
      </p:sp>
      <p:sp>
        <p:nvSpPr>
          <p:cNvPr id="1581" name="Google Shape;1935;p37"/>
          <p:cNvSpPr/>
          <p:nvPr/>
        </p:nvSpPr>
        <p:spPr>
          <a:xfrm>
            <a:off x="1597320" y="4386240"/>
            <a:ext cx="2613600" cy="38268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pPr>
            <a:r>
              <a:rPr b="0" lang="en-IN" sz="1800" spc="-1" strike="noStrike">
                <a:solidFill>
                  <a:srgbClr val="ab8fdc"/>
                </a:solidFill>
                <a:latin typeface="Barlow Semi Condensed Medium"/>
                <a:ea typeface="Barlow Semi Condensed Medium"/>
              </a:rPr>
              <a:t>Requirement Analysis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title"/>
          </p:nvPr>
        </p:nvSpPr>
        <p:spPr>
          <a:xfrm>
            <a:off x="2280960" y="2510280"/>
            <a:ext cx="4580640" cy="803160"/>
          </a:xfrm>
          <a:prstGeom prst="rect">
            <a:avLst/>
          </a:prstGeom>
          <a:noFill/>
          <a:ln w="0">
            <a:noFill/>
          </a:ln>
        </p:spPr>
        <p:txBody>
          <a:bodyPr lIns="90000" rIns="90000" tIns="91440" bIns="91440" anchor="ctr">
            <a:noAutofit/>
          </a:bodyPr>
          <a:p>
            <a:pPr algn="ctr">
              <a:lnSpc>
                <a:spcPct val="100000"/>
              </a:lnSpc>
              <a:buNone/>
              <a:tabLst>
                <a:tab algn="l" pos="0"/>
              </a:tabLst>
            </a:pPr>
            <a:r>
              <a:rPr b="0" lang="en" sz="4700" spc="-1" strike="noStrike">
                <a:solidFill>
                  <a:srgbClr val="494949"/>
                </a:solidFill>
                <a:latin typeface="Fjalla One"/>
                <a:ea typeface="Fjalla One"/>
              </a:rPr>
              <a:t>Problem Statement</a:t>
            </a:r>
            <a:endParaRPr b="0" lang="en-IN" sz="4700" spc="-1" strike="noStrike">
              <a:latin typeface="Arial"/>
            </a:endParaRPr>
          </a:p>
        </p:txBody>
      </p:sp>
      <p:sp>
        <p:nvSpPr>
          <p:cNvPr id="1583" name="PlaceHolder 2"/>
          <p:cNvSpPr>
            <a:spLocks noGrp="1"/>
          </p:cNvSpPr>
          <p:nvPr>
            <p:ph type="title"/>
          </p:nvPr>
        </p:nvSpPr>
        <p:spPr>
          <a:xfrm>
            <a:off x="2971800" y="1161360"/>
            <a:ext cx="2966040" cy="1068480"/>
          </a:xfrm>
          <a:prstGeom prst="rect">
            <a:avLst/>
          </a:prstGeom>
          <a:noFill/>
          <a:ln w="0">
            <a:noFill/>
          </a:ln>
        </p:spPr>
        <p:txBody>
          <a:bodyPr lIns="90000" rIns="90000" tIns="91440" bIns="91440" anchor="ctr">
            <a:noAutofit/>
          </a:bodyPr>
          <a:p>
            <a:pPr algn="ctr">
              <a:lnSpc>
                <a:spcPct val="100000"/>
              </a:lnSpc>
              <a:buNone/>
              <a:tabLst>
                <a:tab algn="l" pos="0"/>
              </a:tabLst>
            </a:pPr>
            <a:r>
              <a:rPr b="0" lang="en" sz="9600" spc="-1" strike="noStrike">
                <a:solidFill>
                  <a:srgbClr val="494949"/>
                </a:solidFill>
                <a:latin typeface="Fjalla One"/>
                <a:ea typeface="Fjalla One"/>
              </a:rPr>
              <a:t>01</a:t>
            </a:r>
            <a:endParaRPr b="0" lang="en-IN" sz="9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84" name="Google Shape;2162;p39"/>
          <p:cNvGrpSpPr/>
          <p:nvPr/>
        </p:nvGrpSpPr>
        <p:grpSpPr>
          <a:xfrm>
            <a:off x="3721320" y="302040"/>
            <a:ext cx="1677600" cy="1677600"/>
            <a:chOff x="3721320" y="302040"/>
            <a:chExt cx="1677600" cy="1677600"/>
          </a:xfrm>
        </p:grpSpPr>
        <p:sp>
          <p:nvSpPr>
            <p:cNvPr id="1585" name="Google Shape;2163;p39"/>
            <p:cNvSpPr/>
            <p:nvPr/>
          </p:nvSpPr>
          <p:spPr>
            <a:xfrm>
              <a:off x="3721320" y="302040"/>
              <a:ext cx="1677600" cy="1677600"/>
            </a:xfrm>
            <a:prstGeom prst="ellipse">
              <a:avLst/>
            </a:prstGeom>
            <a:solidFill>
              <a:schemeClr val="accent1"/>
            </a:solidFill>
            <a:ln w="9525">
              <a:solidFill>
                <a:srgbClr val="494949"/>
              </a:solidFill>
              <a:round/>
            </a:ln>
          </p:spPr>
          <p:style>
            <a:lnRef idx="0"/>
            <a:fillRef idx="0"/>
            <a:effectRef idx="0"/>
            <a:fontRef idx="minor"/>
          </p:style>
        </p:sp>
        <p:sp>
          <p:nvSpPr>
            <p:cNvPr id="1586" name="Google Shape;2164;p39"/>
            <p:cNvSpPr/>
            <p:nvPr/>
          </p:nvSpPr>
          <p:spPr>
            <a:xfrm>
              <a:off x="3945240" y="525960"/>
              <a:ext cx="1229400" cy="1229400"/>
            </a:xfrm>
            <a:prstGeom prst="ellipse">
              <a:avLst/>
            </a:prstGeom>
            <a:solidFill>
              <a:schemeClr val="lt1"/>
            </a:solidFill>
            <a:ln w="9525">
              <a:solidFill>
                <a:srgbClr val="494949"/>
              </a:solidFill>
              <a:round/>
            </a:ln>
          </p:spPr>
          <p:style>
            <a:lnRef idx="0"/>
            <a:fillRef idx="0"/>
            <a:effectRef idx="0"/>
            <a:fontRef idx="minor"/>
          </p:style>
        </p:sp>
      </p:grpSp>
      <p:sp>
        <p:nvSpPr>
          <p:cNvPr id="1587" name="Google Shape;2165;p39"/>
          <p:cNvSpPr/>
          <p:nvPr/>
        </p:nvSpPr>
        <p:spPr>
          <a:xfrm>
            <a:off x="3945240" y="1260000"/>
            <a:ext cx="1229400" cy="719640"/>
          </a:xfrm>
          <a:prstGeom prst="rect">
            <a:avLst/>
          </a:prstGeom>
          <a:noFill/>
          <a:ln w="0">
            <a:noFill/>
          </a:ln>
        </p:spPr>
        <p:style>
          <a:lnRef idx="0"/>
          <a:fillRef idx="0"/>
          <a:effectRef idx="0"/>
          <a:fontRef idx="minor"/>
        </p:style>
        <p:txBody>
          <a:bodyPr lIns="90000" rIns="90000" tIns="159840" bIns="159840" anchor="t">
            <a:noAutofit/>
          </a:bodyPr>
          <a:p>
            <a:pPr algn="ctr">
              <a:lnSpc>
                <a:spcPct val="115000"/>
              </a:lnSpc>
              <a:buNone/>
              <a:tabLst>
                <a:tab algn="l" pos="0"/>
              </a:tabLst>
            </a:pPr>
            <a:r>
              <a:rPr b="0" lang="en" sz="1400" spc="-1" strike="noStrike">
                <a:solidFill>
                  <a:srgbClr val="494949"/>
                </a:solidFill>
                <a:latin typeface="Abel"/>
                <a:ea typeface="Abel"/>
              </a:rPr>
              <a:t>Problem</a:t>
            </a:r>
            <a:endParaRPr b="0" lang="en-IN" sz="1400" spc="-1" strike="noStrike">
              <a:latin typeface="Arial"/>
            </a:endParaRPr>
          </a:p>
        </p:txBody>
      </p:sp>
      <p:grpSp>
        <p:nvGrpSpPr>
          <p:cNvPr id="1588" name="Google Shape;2166;p39"/>
          <p:cNvGrpSpPr/>
          <p:nvPr/>
        </p:nvGrpSpPr>
        <p:grpSpPr>
          <a:xfrm>
            <a:off x="4268880" y="744840"/>
            <a:ext cx="590040" cy="588960"/>
            <a:chOff x="4268880" y="744840"/>
            <a:chExt cx="590040" cy="588960"/>
          </a:xfrm>
        </p:grpSpPr>
        <p:sp>
          <p:nvSpPr>
            <p:cNvPr id="1589" name="Google Shape;2167;p39"/>
            <p:cNvSpPr/>
            <p:nvPr/>
          </p:nvSpPr>
          <p:spPr>
            <a:xfrm>
              <a:off x="4268880" y="747000"/>
              <a:ext cx="590040" cy="586800"/>
            </a:xfrm>
            <a:custGeom>
              <a:avLst/>
              <a:gdLst/>
              <a:ahLst/>
              <a:rect l="l" t="t" r="r" b="b"/>
              <a:pathLst>
                <a:path w="209550" h="208413">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w="0">
              <a:noFill/>
            </a:ln>
          </p:spPr>
          <p:style>
            <a:lnRef idx="0"/>
            <a:fillRef idx="0"/>
            <a:effectRef idx="0"/>
            <a:fontRef idx="minor"/>
          </p:style>
        </p:sp>
        <p:sp>
          <p:nvSpPr>
            <p:cNvPr id="1590" name="Google Shape;2168;p39"/>
            <p:cNvSpPr/>
            <p:nvPr/>
          </p:nvSpPr>
          <p:spPr>
            <a:xfrm>
              <a:off x="4609080" y="862920"/>
              <a:ext cx="155520" cy="155520"/>
            </a:xfrm>
            <a:custGeom>
              <a:avLst/>
              <a:gdLst/>
              <a:ahLst/>
              <a:rect l="l" t="t" r="r" b="b"/>
              <a:pathLst>
                <a:path w="55572" h="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w="0">
              <a:noFill/>
            </a:ln>
          </p:spPr>
          <p:style>
            <a:lnRef idx="0"/>
            <a:fillRef idx="0"/>
            <a:effectRef idx="0"/>
            <a:fontRef idx="minor"/>
          </p:style>
        </p:sp>
        <p:sp>
          <p:nvSpPr>
            <p:cNvPr id="1591" name="Google Shape;2169;p39"/>
            <p:cNvSpPr/>
            <p:nvPr/>
          </p:nvSpPr>
          <p:spPr>
            <a:xfrm>
              <a:off x="4555800" y="1178640"/>
              <a:ext cx="18000" cy="28080"/>
            </a:xfrm>
            <a:custGeom>
              <a:avLst/>
              <a:gdLst/>
              <a:ahLst/>
              <a:rect l="l" t="t" r="r" b="b"/>
              <a:pathLst>
                <a:path w="6947" h="10420">
                  <a:moveTo>
                    <a:pt x="0" y="0"/>
                  </a:moveTo>
                  <a:lnTo>
                    <a:pt x="0" y="10420"/>
                  </a:lnTo>
                  <a:lnTo>
                    <a:pt x="6947" y="10420"/>
                  </a:lnTo>
                  <a:lnTo>
                    <a:pt x="6947" y="0"/>
                  </a:lnTo>
                  <a:close/>
                </a:path>
              </a:pathLst>
            </a:custGeom>
            <a:solidFill>
              <a:schemeClr val="dk2"/>
            </a:solidFill>
            <a:ln w="0">
              <a:noFill/>
            </a:ln>
          </p:spPr>
          <p:style>
            <a:lnRef idx="0"/>
            <a:fillRef idx="0"/>
            <a:effectRef idx="0"/>
            <a:fontRef idx="minor"/>
          </p:style>
        </p:sp>
        <p:sp>
          <p:nvSpPr>
            <p:cNvPr id="1592" name="Google Shape;2170;p39"/>
            <p:cNvSpPr/>
            <p:nvPr/>
          </p:nvSpPr>
          <p:spPr>
            <a:xfrm>
              <a:off x="4408920" y="856440"/>
              <a:ext cx="164880" cy="300960"/>
            </a:xfrm>
            <a:custGeom>
              <a:avLst/>
              <a:gdLst/>
              <a:ahLst/>
              <a:rect l="l" t="t" r="r" b="b"/>
              <a:pathLst>
                <a:path w="58949" h="107188">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w="0">
              <a:noFill/>
            </a:ln>
          </p:spPr>
          <p:style>
            <a:lnRef idx="0"/>
            <a:fillRef idx="0"/>
            <a:effectRef idx="0"/>
            <a:fontRef idx="minor"/>
          </p:style>
        </p:sp>
        <p:sp>
          <p:nvSpPr>
            <p:cNvPr id="1593" name="Google Shape;2171;p39"/>
            <p:cNvSpPr/>
            <p:nvPr/>
          </p:nvSpPr>
          <p:spPr>
            <a:xfrm>
              <a:off x="4751640" y="1109880"/>
              <a:ext cx="67320" cy="18000"/>
            </a:xfrm>
            <a:custGeom>
              <a:avLst/>
              <a:gdLst/>
              <a:ahLst/>
              <a:rect l="l" t="t" r="r" b="b"/>
              <a:pathLst>
                <a:path w="24313" h="6948">
                  <a:moveTo>
                    <a:pt x="0" y="1"/>
                  </a:moveTo>
                  <a:lnTo>
                    <a:pt x="0" y="6947"/>
                  </a:lnTo>
                  <a:lnTo>
                    <a:pt x="24313" y="6947"/>
                  </a:lnTo>
                  <a:lnTo>
                    <a:pt x="24313" y="1"/>
                  </a:lnTo>
                  <a:close/>
                </a:path>
              </a:pathLst>
            </a:custGeom>
            <a:solidFill>
              <a:schemeClr val="dk2"/>
            </a:solidFill>
            <a:ln w="0">
              <a:noFill/>
            </a:ln>
          </p:spPr>
          <p:style>
            <a:lnRef idx="0"/>
            <a:fillRef idx="0"/>
            <a:effectRef idx="0"/>
            <a:fontRef idx="minor"/>
          </p:style>
        </p:sp>
        <p:sp>
          <p:nvSpPr>
            <p:cNvPr id="1594" name="Google Shape;2172;p39"/>
            <p:cNvSpPr/>
            <p:nvPr/>
          </p:nvSpPr>
          <p:spPr>
            <a:xfrm>
              <a:off x="4735800" y="1161000"/>
              <a:ext cx="69840" cy="62640"/>
            </a:xfrm>
            <a:custGeom>
              <a:avLst/>
              <a:gdLst/>
              <a:ahLst/>
              <a:rect l="l" t="t" r="r" b="b"/>
              <a:pathLst>
                <a:path w="25278" h="22674">
                  <a:moveTo>
                    <a:pt x="4438" y="1"/>
                  </a:moveTo>
                  <a:lnTo>
                    <a:pt x="0" y="5307"/>
                  </a:lnTo>
                  <a:lnTo>
                    <a:pt x="20839" y="22673"/>
                  </a:lnTo>
                  <a:lnTo>
                    <a:pt x="25277" y="17367"/>
                  </a:lnTo>
                  <a:lnTo>
                    <a:pt x="4438" y="1"/>
                  </a:lnTo>
                  <a:close/>
                </a:path>
              </a:pathLst>
            </a:custGeom>
            <a:solidFill>
              <a:schemeClr val="dk2"/>
            </a:solidFill>
            <a:ln w="0">
              <a:noFill/>
            </a:ln>
          </p:spPr>
          <p:style>
            <a:lnRef idx="0"/>
            <a:fillRef idx="0"/>
            <a:effectRef idx="0"/>
            <a:fontRef idx="minor"/>
          </p:style>
        </p:sp>
        <p:sp>
          <p:nvSpPr>
            <p:cNvPr id="1595" name="Google Shape;2173;p39"/>
            <p:cNvSpPr/>
            <p:nvPr/>
          </p:nvSpPr>
          <p:spPr>
            <a:xfrm>
              <a:off x="4692960" y="1188360"/>
              <a:ext cx="18000" cy="67320"/>
            </a:xfrm>
            <a:custGeom>
              <a:avLst/>
              <a:gdLst/>
              <a:ahLst/>
              <a:rect l="l" t="t" r="r" b="b"/>
              <a:pathLst>
                <a:path w="6947" h="24313">
                  <a:moveTo>
                    <a:pt x="0" y="1"/>
                  </a:moveTo>
                  <a:lnTo>
                    <a:pt x="0" y="24313"/>
                  </a:lnTo>
                  <a:lnTo>
                    <a:pt x="6947" y="24313"/>
                  </a:lnTo>
                  <a:lnTo>
                    <a:pt x="6947" y="1"/>
                  </a:lnTo>
                  <a:close/>
                </a:path>
              </a:pathLst>
            </a:custGeom>
            <a:solidFill>
              <a:schemeClr val="dk2"/>
            </a:solidFill>
            <a:ln w="0">
              <a:noFill/>
            </a:ln>
          </p:spPr>
          <p:style>
            <a:lnRef idx="0"/>
            <a:fillRef idx="0"/>
            <a:effectRef idx="0"/>
            <a:fontRef idx="minor"/>
          </p:style>
        </p:sp>
        <p:sp>
          <p:nvSpPr>
            <p:cNvPr id="1596" name="Google Shape;2174;p39"/>
            <p:cNvSpPr/>
            <p:nvPr/>
          </p:nvSpPr>
          <p:spPr>
            <a:xfrm>
              <a:off x="4278960" y="894600"/>
              <a:ext cx="81720" cy="37080"/>
            </a:xfrm>
            <a:custGeom>
              <a:avLst/>
              <a:gdLst/>
              <a:ahLst/>
              <a:rect l="l" t="t" r="r" b="b"/>
              <a:pathLst>
                <a:path w="29427" h="13701">
                  <a:moveTo>
                    <a:pt x="27786" y="1"/>
                  </a:moveTo>
                  <a:lnTo>
                    <a:pt x="1" y="6947"/>
                  </a:lnTo>
                  <a:lnTo>
                    <a:pt x="1641" y="13701"/>
                  </a:lnTo>
                  <a:lnTo>
                    <a:pt x="29426" y="6754"/>
                  </a:lnTo>
                  <a:lnTo>
                    <a:pt x="27786" y="1"/>
                  </a:lnTo>
                  <a:close/>
                </a:path>
              </a:pathLst>
            </a:custGeom>
            <a:solidFill>
              <a:schemeClr val="dk2"/>
            </a:solidFill>
            <a:ln w="0">
              <a:noFill/>
            </a:ln>
          </p:spPr>
          <p:style>
            <a:lnRef idx="0"/>
            <a:fillRef idx="0"/>
            <a:effectRef idx="0"/>
            <a:fontRef idx="minor"/>
          </p:style>
        </p:sp>
        <p:sp>
          <p:nvSpPr>
            <p:cNvPr id="1597" name="Google Shape;2175;p39"/>
            <p:cNvSpPr/>
            <p:nvPr/>
          </p:nvSpPr>
          <p:spPr>
            <a:xfrm>
              <a:off x="4295520" y="798120"/>
              <a:ext cx="78480" cy="63360"/>
            </a:xfrm>
            <a:custGeom>
              <a:avLst/>
              <a:gdLst/>
              <a:ahLst/>
              <a:rect l="l" t="t" r="r" b="b"/>
              <a:pathLst>
                <a:path w="28269" h="22963">
                  <a:moveTo>
                    <a:pt x="3956" y="1"/>
                  </a:moveTo>
                  <a:lnTo>
                    <a:pt x="0" y="5596"/>
                  </a:lnTo>
                  <a:lnTo>
                    <a:pt x="24313" y="22962"/>
                  </a:lnTo>
                  <a:lnTo>
                    <a:pt x="28268" y="17367"/>
                  </a:lnTo>
                  <a:lnTo>
                    <a:pt x="3956" y="1"/>
                  </a:lnTo>
                  <a:close/>
                </a:path>
              </a:pathLst>
            </a:custGeom>
            <a:solidFill>
              <a:schemeClr val="dk2"/>
            </a:solidFill>
            <a:ln w="0">
              <a:noFill/>
            </a:ln>
          </p:spPr>
          <p:style>
            <a:lnRef idx="0"/>
            <a:fillRef idx="0"/>
            <a:effectRef idx="0"/>
            <a:fontRef idx="minor"/>
          </p:style>
        </p:sp>
        <p:sp>
          <p:nvSpPr>
            <p:cNvPr id="1598" name="Google Shape;2176;p39"/>
            <p:cNvSpPr/>
            <p:nvPr/>
          </p:nvSpPr>
          <p:spPr>
            <a:xfrm>
              <a:off x="4379400" y="744840"/>
              <a:ext cx="37440" cy="81720"/>
            </a:xfrm>
            <a:custGeom>
              <a:avLst/>
              <a:gdLst/>
              <a:ahLst/>
              <a:rect l="l" t="t" r="r" b="b"/>
              <a:pathLst>
                <a:path w="13797" h="29523">
                  <a:moveTo>
                    <a:pt x="6754" y="0"/>
                  </a:moveTo>
                  <a:lnTo>
                    <a:pt x="1" y="1737"/>
                  </a:lnTo>
                  <a:lnTo>
                    <a:pt x="7140" y="29522"/>
                  </a:lnTo>
                  <a:lnTo>
                    <a:pt x="13797" y="27786"/>
                  </a:lnTo>
                  <a:lnTo>
                    <a:pt x="6754" y="0"/>
                  </a:lnTo>
                  <a:close/>
                </a:path>
              </a:pathLst>
            </a:custGeom>
            <a:solidFill>
              <a:schemeClr val="dk2"/>
            </a:solidFill>
            <a:ln w="0">
              <a:noFill/>
            </a:ln>
          </p:spPr>
          <p:style>
            <a:lnRef idx="0"/>
            <a:fillRef idx="0"/>
            <a:effectRef idx="0"/>
            <a:fontRef idx="minor"/>
          </p:style>
        </p:sp>
      </p:grpSp>
      <p:sp>
        <p:nvSpPr>
          <p:cNvPr id="1599" name="PlaceHolder 1"/>
          <p:cNvSpPr>
            <a:spLocks noGrp="1"/>
          </p:cNvSpPr>
          <p:nvPr>
            <p:ph type="subTitle"/>
          </p:nvPr>
        </p:nvSpPr>
        <p:spPr>
          <a:xfrm>
            <a:off x="900000" y="2466360"/>
            <a:ext cx="7198920" cy="2032560"/>
          </a:xfrm>
          <a:prstGeom prst="rect">
            <a:avLst/>
          </a:prstGeom>
          <a:noFill/>
          <a:ln w="0">
            <a:noFill/>
          </a:ln>
        </p:spPr>
        <p:txBody>
          <a:bodyPr lIns="0" rIns="0" tIns="91440" bIns="91440" anchor="t">
            <a:noAutofit/>
          </a:bodyPr>
          <a:p>
            <a:pPr algn="just">
              <a:lnSpc>
                <a:spcPct val="100000"/>
              </a:lnSpc>
              <a:buNone/>
              <a:tabLst>
                <a:tab algn="l" pos="0"/>
              </a:tabLst>
            </a:pPr>
            <a:r>
              <a:rPr b="0" lang="en-IN" sz="1500" spc="-1" strike="noStrike">
                <a:solidFill>
                  <a:srgbClr val="494949"/>
                </a:solidFill>
                <a:latin typeface="Barlow Semi Condensed"/>
                <a:ea typeface="Barlow Semi Condensed"/>
              </a:rPr>
              <a:t>Online transactions and digital interactions face growing threats like credit card fraud and identity theft, putting businesses and users at risk of financial losses and compromised data. To safeguard against these risks, an efficient fraud detection system is crucial, as it can swiftly detect and prevent fraudulent activities, ensuring the security of online transactions and platforms</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title"/>
          </p:nvPr>
        </p:nvSpPr>
        <p:spPr>
          <a:xfrm>
            <a:off x="1568880" y="442440"/>
            <a:ext cx="6004800" cy="594360"/>
          </a:xfrm>
          <a:prstGeom prst="rect">
            <a:avLst/>
          </a:prstGeom>
          <a:noFill/>
          <a:ln w="0">
            <a:noFill/>
          </a:ln>
        </p:spPr>
        <p:txBody>
          <a:bodyPr lIns="90000" rIns="90000" tIns="91440" bIns="91440" anchor="t">
            <a:noAutofit/>
          </a:bodyPr>
          <a:p>
            <a:pPr algn="ctr">
              <a:lnSpc>
                <a:spcPct val="100000"/>
              </a:lnSpc>
              <a:buNone/>
              <a:tabLst>
                <a:tab algn="l" pos="0"/>
              </a:tabLst>
            </a:pPr>
            <a:r>
              <a:rPr b="0" lang="en" sz="2800" spc="-1" strike="noStrike">
                <a:solidFill>
                  <a:srgbClr val="494949"/>
                </a:solidFill>
                <a:latin typeface="Fjalla One"/>
                <a:ea typeface="Fjalla One"/>
              </a:rPr>
              <a:t>Purpose of Project</a:t>
            </a:r>
            <a:endParaRPr b="0" lang="en-IN" sz="2800" spc="-1" strike="noStrike">
              <a:latin typeface="Arial"/>
            </a:endParaRPr>
          </a:p>
        </p:txBody>
      </p:sp>
      <p:sp>
        <p:nvSpPr>
          <p:cNvPr id="1601" name="PlaceHolder 2"/>
          <p:cNvSpPr>
            <a:spLocks noGrp="1"/>
          </p:cNvSpPr>
          <p:nvPr>
            <p:ph type="subTitle"/>
          </p:nvPr>
        </p:nvSpPr>
        <p:spPr>
          <a:xfrm>
            <a:off x="1620000" y="1865160"/>
            <a:ext cx="2352600" cy="653760"/>
          </a:xfrm>
          <a:prstGeom prst="rect">
            <a:avLst/>
          </a:prstGeom>
          <a:noFill/>
          <a:ln w="0">
            <a:noFill/>
          </a:ln>
        </p:spPr>
        <p:txBody>
          <a:bodyPr lIns="0" rIns="0" tIns="91440" bIns="91440" anchor="t">
            <a:noAutofit/>
          </a:bodyPr>
          <a:p>
            <a:pPr>
              <a:lnSpc>
                <a:spcPct val="100000"/>
              </a:lnSpc>
              <a:buNone/>
            </a:pPr>
            <a:r>
              <a:rPr b="0" lang="en-IN" sz="1800" spc="-1" strike="noStrike">
                <a:solidFill>
                  <a:srgbClr val="ab8fdc"/>
                </a:solidFill>
                <a:latin typeface="NimbusRomanItalic"/>
                <a:ea typeface="Barlow Semi Condensed Medium"/>
              </a:rPr>
              <a:t>Security Enhancement </a:t>
            </a:r>
            <a:endParaRPr b="0" lang="en-IN" sz="1800" spc="-1" strike="noStrike">
              <a:latin typeface="Arial"/>
            </a:endParaRPr>
          </a:p>
        </p:txBody>
      </p:sp>
      <p:sp>
        <p:nvSpPr>
          <p:cNvPr id="1602" name="PlaceHolder 3"/>
          <p:cNvSpPr>
            <a:spLocks noGrp="1"/>
          </p:cNvSpPr>
          <p:nvPr>
            <p:ph type="subTitle"/>
          </p:nvPr>
        </p:nvSpPr>
        <p:spPr>
          <a:xfrm>
            <a:off x="5451840" y="1865160"/>
            <a:ext cx="2212560" cy="373680"/>
          </a:xfrm>
          <a:prstGeom prst="rect">
            <a:avLst/>
          </a:prstGeom>
          <a:noFill/>
          <a:ln w="0">
            <a:noFill/>
          </a:ln>
        </p:spPr>
        <p:txBody>
          <a:bodyPr lIns="0" rIns="0" tIns="91440" bIns="91440" anchor="t">
            <a:noAutofit/>
          </a:bodyPr>
          <a:p>
            <a:pPr>
              <a:lnSpc>
                <a:spcPct val="100000"/>
              </a:lnSpc>
              <a:buNone/>
            </a:pPr>
            <a:r>
              <a:rPr b="0" lang="en-IN" sz="1800" spc="-1" strike="noStrike">
                <a:solidFill>
                  <a:srgbClr val="ab8fdc"/>
                </a:solidFill>
                <a:latin typeface="NimbusRomanItalic"/>
                <a:ea typeface="Barlow Semi Condensed Medium"/>
              </a:rPr>
              <a:t>Real Time Detection </a:t>
            </a:r>
            <a:endParaRPr b="0" lang="en-IN" sz="1800" spc="-1" strike="noStrike">
              <a:latin typeface="Arial"/>
            </a:endParaRPr>
          </a:p>
          <a:p>
            <a:pPr>
              <a:lnSpc>
                <a:spcPct val="100000"/>
              </a:lnSpc>
              <a:buNone/>
              <a:tabLst>
                <a:tab algn="l" pos="0"/>
              </a:tabLst>
            </a:pPr>
            <a:endParaRPr b="0" lang="en-IN" sz="1400" spc="-1" strike="noStrike">
              <a:latin typeface="Arial"/>
            </a:endParaRPr>
          </a:p>
        </p:txBody>
      </p:sp>
      <p:sp>
        <p:nvSpPr>
          <p:cNvPr id="1603" name="PlaceHolder 4"/>
          <p:cNvSpPr>
            <a:spLocks noGrp="1"/>
          </p:cNvSpPr>
          <p:nvPr>
            <p:ph type="subTitle"/>
          </p:nvPr>
        </p:nvSpPr>
        <p:spPr>
          <a:xfrm rot="21556200">
            <a:off x="2712960" y="3508560"/>
            <a:ext cx="2027520" cy="774360"/>
          </a:xfrm>
          <a:prstGeom prst="rect">
            <a:avLst/>
          </a:prstGeom>
          <a:noFill/>
          <a:ln w="0">
            <a:noFill/>
          </a:ln>
        </p:spPr>
        <p:txBody>
          <a:bodyPr lIns="0" rIns="0" tIns="91440" bIns="91440" anchor="t">
            <a:noAutofit/>
          </a:bodyPr>
          <a:p>
            <a:pPr>
              <a:lnSpc>
                <a:spcPct val="100000"/>
              </a:lnSpc>
              <a:buNone/>
            </a:pPr>
            <a:r>
              <a:rPr b="0" lang="en-IN" sz="1800" spc="-1" strike="noStrike">
                <a:solidFill>
                  <a:srgbClr val="ab8fdc"/>
                </a:solidFill>
                <a:latin typeface="NimbusRomanItalic"/>
                <a:ea typeface="Barlow Semi Condensed Medium"/>
              </a:rPr>
              <a:t>Fraud Loss Protection </a:t>
            </a:r>
            <a:endParaRPr b="0" lang="en-IN" sz="1800" spc="-1" strike="noStrike">
              <a:latin typeface="Arial"/>
            </a:endParaRPr>
          </a:p>
        </p:txBody>
      </p:sp>
      <p:sp>
        <p:nvSpPr>
          <p:cNvPr id="1604" name="PlaceHolder 5"/>
          <p:cNvSpPr>
            <a:spLocks noGrp="1"/>
          </p:cNvSpPr>
          <p:nvPr>
            <p:ph type="subTitle"/>
          </p:nvPr>
        </p:nvSpPr>
        <p:spPr>
          <a:xfrm>
            <a:off x="6442560" y="3468240"/>
            <a:ext cx="2652480" cy="670680"/>
          </a:xfrm>
          <a:prstGeom prst="rect">
            <a:avLst/>
          </a:prstGeom>
          <a:noFill/>
          <a:ln w="0">
            <a:noFill/>
          </a:ln>
        </p:spPr>
        <p:txBody>
          <a:bodyPr lIns="0" rIns="0" tIns="91440" bIns="91440" anchor="t">
            <a:noAutofit/>
          </a:bodyPr>
          <a:p>
            <a:pPr>
              <a:lnSpc>
                <a:spcPct val="100000"/>
              </a:lnSpc>
              <a:buNone/>
            </a:pPr>
            <a:r>
              <a:rPr b="0" lang="en-IN" sz="1800" spc="-1" strike="noStrike">
                <a:solidFill>
                  <a:srgbClr val="ab8fdc"/>
                </a:solidFill>
                <a:latin typeface="NimbusRomanItalic"/>
                <a:ea typeface="Barlow Semi Condensed Medium"/>
              </a:rPr>
              <a:t>User Trust &amp; Confidence </a:t>
            </a:r>
            <a:endParaRPr b="0" lang="en-IN" sz="1800" spc="-1" strike="noStrike">
              <a:latin typeface="Arial"/>
            </a:endParaRPr>
          </a:p>
        </p:txBody>
      </p:sp>
      <p:sp>
        <p:nvSpPr>
          <p:cNvPr id="1605" name="Google Shape;2233;p41"/>
          <p:cNvSpPr/>
          <p:nvPr/>
        </p:nvSpPr>
        <p:spPr>
          <a:xfrm>
            <a:off x="511920" y="1700640"/>
            <a:ext cx="1178280" cy="107784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buNone/>
              <a:tabLst>
                <a:tab algn="l" pos="0"/>
              </a:tabLst>
            </a:pPr>
            <a:r>
              <a:rPr b="0" lang="en" sz="7200" spc="-1" strike="noStrike">
                <a:solidFill>
                  <a:srgbClr val="ab8fdc"/>
                </a:solidFill>
                <a:latin typeface="Fjalla One"/>
                <a:ea typeface="Fjalla One"/>
              </a:rPr>
              <a:t>1.</a:t>
            </a:r>
            <a:endParaRPr b="0" lang="en-IN" sz="7200" spc="-1" strike="noStrike">
              <a:latin typeface="Arial"/>
            </a:endParaRPr>
          </a:p>
        </p:txBody>
      </p:sp>
      <p:sp>
        <p:nvSpPr>
          <p:cNvPr id="1606" name="Google Shape;2234;p41"/>
          <p:cNvSpPr/>
          <p:nvPr/>
        </p:nvSpPr>
        <p:spPr>
          <a:xfrm>
            <a:off x="1623240" y="3355920"/>
            <a:ext cx="1178280" cy="107352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buNone/>
              <a:tabLst>
                <a:tab algn="l" pos="0"/>
              </a:tabLst>
            </a:pPr>
            <a:r>
              <a:rPr b="0" lang="en" sz="7200" spc="-1" strike="noStrike">
                <a:solidFill>
                  <a:srgbClr val="ab8fdc"/>
                </a:solidFill>
                <a:latin typeface="Fjalla One"/>
                <a:ea typeface="Fjalla One"/>
              </a:rPr>
              <a:t>3.</a:t>
            </a:r>
            <a:endParaRPr b="0" lang="en-IN" sz="7200" spc="-1" strike="noStrike">
              <a:latin typeface="Arial"/>
            </a:endParaRPr>
          </a:p>
        </p:txBody>
      </p:sp>
      <p:sp>
        <p:nvSpPr>
          <p:cNvPr id="1607" name="Google Shape;2235;p41"/>
          <p:cNvSpPr/>
          <p:nvPr/>
        </p:nvSpPr>
        <p:spPr>
          <a:xfrm>
            <a:off x="5263200" y="3355920"/>
            <a:ext cx="1178280" cy="107352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buNone/>
              <a:tabLst>
                <a:tab algn="l" pos="0"/>
              </a:tabLst>
            </a:pPr>
            <a:r>
              <a:rPr b="0" lang="en" sz="7200" spc="-1" strike="noStrike">
                <a:solidFill>
                  <a:srgbClr val="ab8fdc"/>
                </a:solidFill>
                <a:latin typeface="Fjalla One"/>
                <a:ea typeface="Fjalla One"/>
              </a:rPr>
              <a:t>4.</a:t>
            </a:r>
            <a:endParaRPr b="0" lang="en-IN" sz="7200" spc="-1" strike="noStrike">
              <a:latin typeface="Arial"/>
            </a:endParaRPr>
          </a:p>
        </p:txBody>
      </p:sp>
      <p:sp>
        <p:nvSpPr>
          <p:cNvPr id="1608" name="Google Shape;2236;p41"/>
          <p:cNvSpPr/>
          <p:nvPr/>
        </p:nvSpPr>
        <p:spPr>
          <a:xfrm>
            <a:off x="4268160" y="1700640"/>
            <a:ext cx="1178280" cy="107784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buNone/>
              <a:tabLst>
                <a:tab algn="l" pos="0"/>
              </a:tabLst>
            </a:pPr>
            <a:r>
              <a:rPr b="0" lang="en" sz="7200" spc="-1" strike="noStrike">
                <a:solidFill>
                  <a:srgbClr val="ab8fdc"/>
                </a:solidFill>
                <a:latin typeface="Fjalla One"/>
                <a:ea typeface="Fjalla One"/>
              </a:rPr>
              <a:t>2.</a:t>
            </a:r>
            <a:endParaRPr b="0" lang="en-IN" sz="7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PlaceHolder 1"/>
          <p:cNvSpPr>
            <a:spLocks noGrp="1"/>
          </p:cNvSpPr>
          <p:nvPr>
            <p:ph type="subTitle"/>
          </p:nvPr>
        </p:nvSpPr>
        <p:spPr>
          <a:xfrm>
            <a:off x="5856840" y="1800000"/>
            <a:ext cx="1763640" cy="45576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Continuous Improvement </a:t>
            </a:r>
            <a:endParaRPr b="0" lang="en-IN" sz="1800" spc="-1" strike="noStrike">
              <a:latin typeface="Arial"/>
            </a:endParaRPr>
          </a:p>
          <a:p>
            <a:pPr algn="ctr">
              <a:lnSpc>
                <a:spcPct val="100000"/>
              </a:lnSpc>
              <a:buNone/>
              <a:tabLst>
                <a:tab algn="l" pos="0"/>
              </a:tabLst>
            </a:pPr>
            <a:endParaRPr b="0" lang="en-IN" sz="1600" spc="-1" strike="noStrike">
              <a:latin typeface="Arial"/>
            </a:endParaRPr>
          </a:p>
        </p:txBody>
      </p:sp>
      <p:sp>
        <p:nvSpPr>
          <p:cNvPr id="1610" name="PlaceHolder 2"/>
          <p:cNvSpPr>
            <a:spLocks noGrp="1"/>
          </p:cNvSpPr>
          <p:nvPr>
            <p:ph type="subTitle"/>
          </p:nvPr>
        </p:nvSpPr>
        <p:spPr>
          <a:xfrm>
            <a:off x="1260000" y="1588320"/>
            <a:ext cx="2026080" cy="57060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Develop Accurate Fraud detection Model </a:t>
            </a:r>
            <a:endParaRPr b="0" lang="en-IN" sz="1800" spc="-1" strike="noStrike">
              <a:latin typeface="Arial"/>
            </a:endParaRPr>
          </a:p>
        </p:txBody>
      </p:sp>
      <p:sp>
        <p:nvSpPr>
          <p:cNvPr id="1611" name="PlaceHolder 3"/>
          <p:cNvSpPr>
            <a:spLocks noGrp="1"/>
          </p:cNvSpPr>
          <p:nvPr>
            <p:ph type="subTitle"/>
          </p:nvPr>
        </p:nvSpPr>
        <p:spPr>
          <a:xfrm>
            <a:off x="3689640" y="1800000"/>
            <a:ext cx="1763640" cy="45576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Reduce false Positives </a:t>
            </a:r>
            <a:endParaRPr b="0" lang="en-IN" sz="1800" spc="-1" strike="noStrike">
              <a:latin typeface="Arial"/>
            </a:endParaRPr>
          </a:p>
          <a:p>
            <a:pPr algn="ctr">
              <a:lnSpc>
                <a:spcPct val="100000"/>
              </a:lnSpc>
              <a:buNone/>
              <a:tabLst>
                <a:tab algn="l" pos="0"/>
              </a:tabLst>
            </a:pPr>
            <a:endParaRPr b="0" lang="en-IN" sz="1600" spc="-1" strike="noStrike">
              <a:latin typeface="Arial"/>
            </a:endParaRPr>
          </a:p>
        </p:txBody>
      </p:sp>
      <p:sp>
        <p:nvSpPr>
          <p:cNvPr id="1612" name="PlaceHolder 4"/>
          <p:cNvSpPr>
            <a:spLocks noGrp="1"/>
          </p:cNvSpPr>
          <p:nvPr>
            <p:ph type="title"/>
          </p:nvPr>
        </p:nvSpPr>
        <p:spPr>
          <a:xfrm>
            <a:off x="2880000" y="180000"/>
            <a:ext cx="2961360" cy="574560"/>
          </a:xfrm>
          <a:prstGeom prst="rect">
            <a:avLst/>
          </a:prstGeom>
          <a:noFill/>
          <a:ln w="0">
            <a:noFill/>
          </a:ln>
        </p:spPr>
        <p:txBody>
          <a:bodyPr lIns="90000" rIns="90000" tIns="91440" bIns="91440" anchor="t">
            <a:noAutofit/>
          </a:bodyPr>
          <a:p>
            <a:pPr algn="ctr">
              <a:lnSpc>
                <a:spcPct val="100000"/>
              </a:lnSpc>
              <a:buNone/>
              <a:tabLst>
                <a:tab algn="l" pos="0"/>
              </a:tabLst>
            </a:pPr>
            <a:r>
              <a:rPr b="0" lang="en" sz="2800" spc="-1" strike="noStrike">
                <a:solidFill>
                  <a:srgbClr val="494949"/>
                </a:solidFill>
                <a:latin typeface="Fjalla One"/>
                <a:ea typeface="Fjalla One"/>
              </a:rPr>
              <a:t>Objective &amp; Scope</a:t>
            </a:r>
            <a:endParaRPr b="0" lang="en-IN" sz="2800" spc="-1" strike="noStrike">
              <a:latin typeface="Arial"/>
            </a:endParaRPr>
          </a:p>
        </p:txBody>
      </p:sp>
      <p:sp>
        <p:nvSpPr>
          <p:cNvPr id="1613" name="Google Shape;2981;p52"/>
          <p:cNvSpPr/>
          <p:nvPr/>
        </p:nvSpPr>
        <p:spPr>
          <a:xfrm>
            <a:off x="1996920" y="1208160"/>
            <a:ext cx="342000" cy="338760"/>
          </a:xfrm>
          <a:custGeom>
            <a:avLst/>
            <a:gdLst/>
            <a:ahLst/>
            <a:rect l="l" t="t" r="r" b="b"/>
            <a:pathLst>
              <a:path w="19516" h="1932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w="0">
            <a:noFill/>
          </a:ln>
        </p:spPr>
        <p:style>
          <a:lnRef idx="0"/>
          <a:fillRef idx="0"/>
          <a:effectRef idx="0"/>
          <a:fontRef idx="minor"/>
        </p:style>
      </p:sp>
      <p:grpSp>
        <p:nvGrpSpPr>
          <p:cNvPr id="1614" name="Google Shape;2982;p52"/>
          <p:cNvGrpSpPr/>
          <p:nvPr/>
        </p:nvGrpSpPr>
        <p:grpSpPr>
          <a:xfrm>
            <a:off x="4268880" y="1328040"/>
            <a:ext cx="343080" cy="338760"/>
            <a:chOff x="4268880" y="1328040"/>
            <a:chExt cx="343080" cy="338760"/>
          </a:xfrm>
        </p:grpSpPr>
        <p:sp>
          <p:nvSpPr>
            <p:cNvPr id="1615" name="Google Shape;2983;p52"/>
            <p:cNvSpPr/>
            <p:nvPr/>
          </p:nvSpPr>
          <p:spPr>
            <a:xfrm>
              <a:off x="4268880" y="1328040"/>
              <a:ext cx="343080" cy="338760"/>
            </a:xfrm>
            <a:custGeom>
              <a:avLst/>
              <a:gdLst/>
              <a:ahLst/>
              <a:rect l="l" t="t" r="r" b="b"/>
              <a:pathLst>
                <a:path w="19578" h="19327">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w="0">
              <a:noFill/>
            </a:ln>
          </p:spPr>
          <p:style>
            <a:lnRef idx="0"/>
            <a:fillRef idx="0"/>
            <a:effectRef idx="0"/>
            <a:fontRef idx="minor"/>
          </p:style>
        </p:sp>
        <p:sp>
          <p:nvSpPr>
            <p:cNvPr id="1616" name="Google Shape;2984;p52"/>
            <p:cNvSpPr/>
            <p:nvPr/>
          </p:nvSpPr>
          <p:spPr>
            <a:xfrm>
              <a:off x="4401720" y="1447920"/>
              <a:ext cx="79560" cy="78120"/>
            </a:xfrm>
            <a:custGeom>
              <a:avLst/>
              <a:gdLst/>
              <a:ahLst/>
              <a:rect l="l" t="t" r="r" b="b"/>
              <a:pathLst>
                <a:path w="4606" h="453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w="0">
              <a:noFill/>
            </a:ln>
          </p:spPr>
          <p:style>
            <a:lnRef idx="0"/>
            <a:fillRef idx="0"/>
            <a:effectRef idx="0"/>
            <a:fontRef idx="minor"/>
          </p:style>
        </p:sp>
        <p:sp>
          <p:nvSpPr>
            <p:cNvPr id="1617" name="Google Shape;2985;p52"/>
            <p:cNvSpPr/>
            <p:nvPr/>
          </p:nvSpPr>
          <p:spPr>
            <a:xfrm>
              <a:off x="4443120" y="1588680"/>
              <a:ext cx="18360" cy="18360"/>
            </a:xfrm>
            <a:custGeom>
              <a:avLst/>
              <a:gdLst/>
              <a:ahLst/>
              <a:rect l="l" t="t" r="r" b="b"/>
              <a:pathLst>
                <a:path w="1133" h="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w="0">
              <a:noFill/>
            </a:ln>
          </p:spPr>
          <p:style>
            <a:lnRef idx="0"/>
            <a:fillRef idx="0"/>
            <a:effectRef idx="0"/>
            <a:fontRef idx="minor"/>
          </p:style>
        </p:sp>
      </p:grpSp>
      <p:grpSp>
        <p:nvGrpSpPr>
          <p:cNvPr id="1618" name="Google Shape;2986;p52"/>
          <p:cNvGrpSpPr/>
          <p:nvPr/>
        </p:nvGrpSpPr>
        <p:grpSpPr>
          <a:xfrm>
            <a:off x="6582600" y="2836080"/>
            <a:ext cx="311400" cy="338760"/>
            <a:chOff x="6582600" y="2836080"/>
            <a:chExt cx="311400" cy="338760"/>
          </a:xfrm>
        </p:grpSpPr>
        <p:sp>
          <p:nvSpPr>
            <p:cNvPr id="1619" name="Google Shape;2987;p52"/>
            <p:cNvSpPr/>
            <p:nvPr/>
          </p:nvSpPr>
          <p:spPr>
            <a:xfrm>
              <a:off x="6582600" y="2836080"/>
              <a:ext cx="311400" cy="338760"/>
            </a:xfrm>
            <a:custGeom>
              <a:avLst/>
              <a:gdLst/>
              <a:ahLst/>
              <a:rect l="l" t="t" r="r" b="b"/>
              <a:pathLst>
                <a:path w="17779" h="19325">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w="0">
              <a:noFill/>
            </a:ln>
          </p:spPr>
          <p:style>
            <a:lnRef idx="0"/>
            <a:fillRef idx="0"/>
            <a:effectRef idx="0"/>
            <a:fontRef idx="minor"/>
          </p:style>
        </p:sp>
        <p:sp>
          <p:nvSpPr>
            <p:cNvPr id="1620" name="Google Shape;2988;p52"/>
            <p:cNvSpPr/>
            <p:nvPr/>
          </p:nvSpPr>
          <p:spPr>
            <a:xfrm>
              <a:off x="6709680" y="2976120"/>
              <a:ext cx="60840" cy="58320"/>
            </a:xfrm>
            <a:custGeom>
              <a:avLst/>
              <a:gdLst/>
              <a:ahLst/>
              <a:rect l="l" t="t" r="r" b="b"/>
              <a:pathLst>
                <a:path w="3531" h="340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w="0">
              <a:noFill/>
            </a:ln>
          </p:spPr>
          <p:style>
            <a:lnRef idx="0"/>
            <a:fillRef idx="0"/>
            <a:effectRef idx="0"/>
            <a:fontRef idx="minor"/>
          </p:style>
        </p:sp>
      </p:grpSp>
      <p:grpSp>
        <p:nvGrpSpPr>
          <p:cNvPr id="1621" name="Google Shape;2989;p52"/>
          <p:cNvGrpSpPr/>
          <p:nvPr/>
        </p:nvGrpSpPr>
        <p:grpSpPr>
          <a:xfrm>
            <a:off x="6525360" y="1380600"/>
            <a:ext cx="338760" cy="308160"/>
            <a:chOff x="6525360" y="1380600"/>
            <a:chExt cx="338760" cy="308160"/>
          </a:xfrm>
        </p:grpSpPr>
        <p:sp>
          <p:nvSpPr>
            <p:cNvPr id="1622" name="Google Shape;2990;p52"/>
            <p:cNvSpPr/>
            <p:nvPr/>
          </p:nvSpPr>
          <p:spPr>
            <a:xfrm>
              <a:off x="6525360" y="1380600"/>
              <a:ext cx="338760" cy="308160"/>
            </a:xfrm>
            <a:custGeom>
              <a:avLst/>
              <a:gdLst/>
              <a:ahLst/>
              <a:rect l="l" t="t" r="r" b="b"/>
              <a:pathLst>
                <a:path w="19325" h="1759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w="0">
              <a:noFill/>
            </a:ln>
          </p:spPr>
          <p:style>
            <a:lnRef idx="0"/>
            <a:fillRef idx="0"/>
            <a:effectRef idx="0"/>
            <a:fontRef idx="minor"/>
          </p:style>
        </p:sp>
        <p:sp>
          <p:nvSpPr>
            <p:cNvPr id="1623" name="Google Shape;2991;p52"/>
            <p:cNvSpPr/>
            <p:nvPr/>
          </p:nvSpPr>
          <p:spPr>
            <a:xfrm>
              <a:off x="6566040" y="1522440"/>
              <a:ext cx="71640" cy="69120"/>
            </a:xfrm>
            <a:custGeom>
              <a:avLst/>
              <a:gdLst/>
              <a:ahLst/>
              <a:rect l="l" t="t" r="r" b="b"/>
              <a:pathLst>
                <a:path w="4158" h="4001">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w="0">
              <a:noFill/>
            </a:ln>
          </p:spPr>
          <p:style>
            <a:lnRef idx="0"/>
            <a:fillRef idx="0"/>
            <a:effectRef idx="0"/>
            <a:fontRef idx="minor"/>
          </p:style>
        </p:sp>
        <p:sp>
          <p:nvSpPr>
            <p:cNvPr id="1624" name="Google Shape;2992;p52"/>
            <p:cNvSpPr/>
            <p:nvPr/>
          </p:nvSpPr>
          <p:spPr>
            <a:xfrm>
              <a:off x="6748920" y="1522440"/>
              <a:ext cx="71640" cy="69120"/>
            </a:xfrm>
            <a:custGeom>
              <a:avLst/>
              <a:gdLst/>
              <a:ahLst/>
              <a:rect l="l" t="t" r="r" b="b"/>
              <a:pathLst>
                <a:path w="4159" h="4001">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w="0">
              <a:noFill/>
            </a:ln>
          </p:spPr>
          <p:style>
            <a:lnRef idx="0"/>
            <a:fillRef idx="0"/>
            <a:effectRef idx="0"/>
            <a:fontRef idx="minor"/>
          </p:style>
        </p:sp>
        <p:sp>
          <p:nvSpPr>
            <p:cNvPr id="1625" name="Google Shape;2993;p52"/>
            <p:cNvSpPr/>
            <p:nvPr/>
          </p:nvSpPr>
          <p:spPr>
            <a:xfrm>
              <a:off x="6652440" y="1550160"/>
              <a:ext cx="82800" cy="18360"/>
            </a:xfrm>
            <a:custGeom>
              <a:avLst/>
              <a:gdLst/>
              <a:ahLst/>
              <a:rect l="l" t="t" r="r" b="b"/>
              <a:pathLst>
                <a:path w="4793" h="1134">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w="0">
              <a:noFill/>
            </a:ln>
          </p:spPr>
          <p:style>
            <a:lnRef idx="0"/>
            <a:fillRef idx="0"/>
            <a:effectRef idx="0"/>
            <a:fontRef idx="minor"/>
          </p:style>
        </p:sp>
      </p:grpSp>
      <p:sp>
        <p:nvSpPr>
          <p:cNvPr id="1626" name="PlaceHolder 5"/>
          <p:cNvSpPr>
            <a:spLocks noGrp="1"/>
          </p:cNvSpPr>
          <p:nvPr>
            <p:ph type="subTitle"/>
          </p:nvPr>
        </p:nvSpPr>
        <p:spPr>
          <a:xfrm>
            <a:off x="1440000" y="3323160"/>
            <a:ext cx="1763640" cy="45576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Geographical Coverage </a:t>
            </a:r>
            <a:endParaRPr b="0" lang="en-IN" sz="1800" spc="-1" strike="noStrike">
              <a:latin typeface="Arial"/>
            </a:endParaRPr>
          </a:p>
          <a:p>
            <a:pPr algn="ctr">
              <a:lnSpc>
                <a:spcPct val="100000"/>
              </a:lnSpc>
              <a:buNone/>
              <a:tabLst>
                <a:tab algn="l" pos="0"/>
              </a:tabLst>
            </a:pPr>
            <a:endParaRPr b="0" lang="en-IN" sz="1600" spc="-1" strike="noStrike">
              <a:latin typeface="Arial"/>
            </a:endParaRPr>
          </a:p>
        </p:txBody>
      </p:sp>
      <p:sp>
        <p:nvSpPr>
          <p:cNvPr id="1627" name="PlaceHolder 6"/>
          <p:cNvSpPr>
            <a:spLocks noGrp="1"/>
          </p:cNvSpPr>
          <p:nvPr>
            <p:ph type="subTitle"/>
          </p:nvPr>
        </p:nvSpPr>
        <p:spPr>
          <a:xfrm>
            <a:off x="3597480" y="3323160"/>
            <a:ext cx="1947600" cy="45576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Industries and Sectors </a:t>
            </a:r>
            <a:endParaRPr b="0" lang="en-IN" sz="1800" spc="-1" strike="noStrike">
              <a:latin typeface="Arial"/>
            </a:endParaRPr>
          </a:p>
          <a:p>
            <a:pPr algn="ctr">
              <a:lnSpc>
                <a:spcPct val="100000"/>
              </a:lnSpc>
              <a:buNone/>
              <a:tabLst>
                <a:tab algn="l" pos="0"/>
              </a:tabLst>
            </a:pPr>
            <a:endParaRPr b="0" lang="en-IN" sz="1600" spc="-1" strike="noStrike">
              <a:latin typeface="Arial"/>
            </a:endParaRPr>
          </a:p>
        </p:txBody>
      </p:sp>
      <p:grpSp>
        <p:nvGrpSpPr>
          <p:cNvPr id="1628" name="Google Shape;2998;p52"/>
          <p:cNvGrpSpPr/>
          <p:nvPr/>
        </p:nvGrpSpPr>
        <p:grpSpPr>
          <a:xfrm>
            <a:off x="4320000" y="2877120"/>
            <a:ext cx="338760" cy="297360"/>
            <a:chOff x="4320000" y="2877120"/>
            <a:chExt cx="338760" cy="297360"/>
          </a:xfrm>
        </p:grpSpPr>
        <p:sp>
          <p:nvSpPr>
            <p:cNvPr id="1629" name="Google Shape;2999;p52"/>
            <p:cNvSpPr/>
            <p:nvPr/>
          </p:nvSpPr>
          <p:spPr>
            <a:xfrm>
              <a:off x="4320000" y="2877120"/>
              <a:ext cx="338760" cy="297360"/>
            </a:xfrm>
            <a:custGeom>
              <a:avLst/>
              <a:gdLst/>
              <a:ahLst/>
              <a:rect l="l" t="t" r="r" b="b"/>
              <a:pathLst>
                <a:path w="19325" h="1698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w="0">
              <a:noFill/>
            </a:ln>
          </p:spPr>
          <p:style>
            <a:lnRef idx="0"/>
            <a:fillRef idx="0"/>
            <a:effectRef idx="0"/>
            <a:fontRef idx="minor"/>
          </p:style>
        </p:sp>
        <p:sp>
          <p:nvSpPr>
            <p:cNvPr id="1630" name="Google Shape;3000;p52"/>
            <p:cNvSpPr/>
            <p:nvPr/>
          </p:nvSpPr>
          <p:spPr>
            <a:xfrm>
              <a:off x="4460040" y="3016800"/>
              <a:ext cx="60840" cy="58320"/>
            </a:xfrm>
            <a:custGeom>
              <a:avLst/>
              <a:gdLst/>
              <a:ahLst/>
              <a:rect l="l" t="t" r="r" b="b"/>
              <a:pathLst>
                <a:path w="3531" h="340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w="0">
              <a:noFill/>
            </a:ln>
          </p:spPr>
          <p:style>
            <a:lnRef idx="0"/>
            <a:fillRef idx="0"/>
            <a:effectRef idx="0"/>
            <a:fontRef idx="minor"/>
          </p:style>
        </p:sp>
        <p:sp>
          <p:nvSpPr>
            <p:cNvPr id="1631" name="Google Shape;3001;p52"/>
            <p:cNvSpPr/>
            <p:nvPr/>
          </p:nvSpPr>
          <p:spPr>
            <a:xfrm>
              <a:off x="4399560" y="2957040"/>
              <a:ext cx="18360" cy="18360"/>
            </a:xfrm>
            <a:custGeom>
              <a:avLst/>
              <a:gdLst/>
              <a:ahLst/>
              <a:rect l="l" t="t" r="r" b="b"/>
              <a:pathLst>
                <a:path w="1133" h="1134">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w="0">
              <a:noFill/>
            </a:ln>
          </p:spPr>
          <p:style>
            <a:lnRef idx="0"/>
            <a:fillRef idx="0"/>
            <a:effectRef idx="0"/>
            <a:fontRef idx="minor"/>
          </p:style>
        </p:sp>
      </p:grpSp>
      <p:sp>
        <p:nvSpPr>
          <p:cNvPr id="1632" name="Google Shape;3002;p52"/>
          <p:cNvSpPr/>
          <p:nvPr/>
        </p:nvSpPr>
        <p:spPr>
          <a:xfrm>
            <a:off x="1945080" y="2880000"/>
            <a:ext cx="393840" cy="337320"/>
          </a:xfrm>
          <a:custGeom>
            <a:avLst/>
            <a:gdLst/>
            <a:ahLst/>
            <a:rect l="l" t="t" r="r" b="b"/>
            <a:pathLst>
              <a:path w="17088" h="19243">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w="0">
            <a:noFill/>
          </a:ln>
        </p:spPr>
        <p:style>
          <a:lnRef idx="0"/>
          <a:fillRef idx="0"/>
          <a:effectRef idx="0"/>
          <a:fontRef idx="minor"/>
        </p:style>
      </p:sp>
      <p:sp>
        <p:nvSpPr>
          <p:cNvPr id="1633" name="PlaceHolder 7"/>
          <p:cNvSpPr>
            <a:spLocks noGrp="1"/>
          </p:cNvSpPr>
          <p:nvPr>
            <p:ph type="subTitle"/>
          </p:nvPr>
        </p:nvSpPr>
        <p:spPr>
          <a:xfrm>
            <a:off x="5856840" y="3215880"/>
            <a:ext cx="1763640" cy="455760"/>
          </a:xfrm>
          <a:prstGeom prst="rect">
            <a:avLst/>
          </a:prstGeom>
          <a:noFill/>
          <a:ln w="0">
            <a:noFill/>
          </a:ln>
        </p:spPr>
        <p:txBody>
          <a:bodyPr lIns="0" rIns="0" tIns="91440" bIns="91440" anchor="t">
            <a:noAutofit/>
          </a:bodyPr>
          <a:p>
            <a:pPr algn="ctr">
              <a:lnSpc>
                <a:spcPct val="100000"/>
              </a:lnSpc>
              <a:buNone/>
            </a:pPr>
            <a:r>
              <a:rPr b="0" lang="en-IN" sz="1800" spc="-1" strike="noStrike">
                <a:solidFill>
                  <a:srgbClr val="ab8fdc"/>
                </a:solidFill>
                <a:latin typeface="NimbusRomanItalic"/>
                <a:ea typeface="Barlow Semi Condensed Medium"/>
              </a:rPr>
              <a:t>Feedback and Reporting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title"/>
          </p:nvPr>
        </p:nvSpPr>
        <p:spPr>
          <a:xfrm>
            <a:off x="723600" y="527040"/>
            <a:ext cx="7695000" cy="571320"/>
          </a:xfrm>
          <a:prstGeom prst="rect">
            <a:avLst/>
          </a:prstGeom>
          <a:noFill/>
          <a:ln w="0">
            <a:noFill/>
          </a:ln>
        </p:spPr>
        <p:txBody>
          <a:bodyPr lIns="90000" rIns="90000" tIns="91440" bIns="91440" anchor="t">
            <a:noAutofit/>
          </a:bodyPr>
          <a:p>
            <a:pPr algn="ctr">
              <a:lnSpc>
                <a:spcPct val="100000"/>
              </a:lnSpc>
              <a:buNone/>
              <a:tabLst>
                <a:tab algn="l" pos="0"/>
              </a:tabLst>
            </a:pPr>
            <a:r>
              <a:rPr b="0" lang="en-US" sz="2800" spc="-1" strike="noStrike">
                <a:solidFill>
                  <a:srgbClr val="494949"/>
                </a:solidFill>
                <a:latin typeface="Fjalla One"/>
                <a:ea typeface="Fjalla One"/>
              </a:rPr>
              <a:t>Feasibility Study</a:t>
            </a:r>
            <a:endParaRPr b="0" lang="en-IN" sz="2800" spc="-1" strike="noStrike">
              <a:latin typeface="Arial"/>
            </a:endParaRPr>
          </a:p>
        </p:txBody>
      </p:sp>
      <p:grpSp>
        <p:nvGrpSpPr>
          <p:cNvPr id="1635" name="Google Shape;3463;p59"/>
          <p:cNvGrpSpPr/>
          <p:nvPr/>
        </p:nvGrpSpPr>
        <p:grpSpPr>
          <a:xfrm>
            <a:off x="3168000" y="1549440"/>
            <a:ext cx="2806560" cy="2815200"/>
            <a:chOff x="3168000" y="1549440"/>
            <a:chExt cx="2806560" cy="2815200"/>
          </a:xfrm>
        </p:grpSpPr>
        <p:sp>
          <p:nvSpPr>
            <p:cNvPr id="1636" name="Google Shape;3464;p59"/>
            <p:cNvSpPr/>
            <p:nvPr/>
          </p:nvSpPr>
          <p:spPr>
            <a:xfrm>
              <a:off x="4870440" y="1772640"/>
              <a:ext cx="1104120" cy="138600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1"/>
            </a:solidFill>
            <a:ln w="9525">
              <a:solidFill>
                <a:srgbClr val="494949"/>
              </a:solidFill>
              <a:round/>
            </a:ln>
          </p:spPr>
          <p:style>
            <a:lnRef idx="0"/>
            <a:fillRef idx="0"/>
            <a:effectRef idx="0"/>
            <a:fontRef idx="minor"/>
          </p:style>
        </p:sp>
        <p:sp>
          <p:nvSpPr>
            <p:cNvPr id="1637" name="Google Shape;3465;p59"/>
            <p:cNvSpPr/>
            <p:nvPr/>
          </p:nvSpPr>
          <p:spPr>
            <a:xfrm>
              <a:off x="3168000" y="2754720"/>
              <a:ext cx="1104120" cy="138600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a:solidFill>
                <a:srgbClr val="494949"/>
              </a:solidFill>
              <a:round/>
            </a:ln>
          </p:spPr>
          <p:style>
            <a:lnRef idx="0"/>
            <a:fillRef idx="0"/>
            <a:effectRef idx="0"/>
            <a:fontRef idx="minor"/>
          </p:style>
        </p:sp>
        <p:sp>
          <p:nvSpPr>
            <p:cNvPr id="1638" name="Google Shape;3466;p59"/>
            <p:cNvSpPr/>
            <p:nvPr/>
          </p:nvSpPr>
          <p:spPr>
            <a:xfrm>
              <a:off x="4366440" y="3267000"/>
              <a:ext cx="1384200" cy="109764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a:solidFill>
                <a:srgbClr val="494949"/>
              </a:solidFill>
              <a:round/>
            </a:ln>
          </p:spPr>
          <p:style>
            <a:lnRef idx="0"/>
            <a:fillRef idx="0"/>
            <a:effectRef idx="0"/>
            <a:fontRef idx="minor"/>
          </p:style>
        </p:sp>
        <p:sp>
          <p:nvSpPr>
            <p:cNvPr id="1639" name="Google Shape;3467;p59"/>
            <p:cNvSpPr/>
            <p:nvPr/>
          </p:nvSpPr>
          <p:spPr>
            <a:xfrm>
              <a:off x="3385080" y="1549440"/>
              <a:ext cx="1384200" cy="111852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a:solidFill>
                <a:srgbClr val="494949"/>
              </a:solidFill>
              <a:round/>
            </a:ln>
          </p:spPr>
          <p:style>
            <a:lnRef idx="0"/>
            <a:fillRef idx="0"/>
            <a:effectRef idx="0"/>
            <a:fontRef idx="minor"/>
          </p:style>
        </p:sp>
      </p:grpSp>
      <p:sp>
        <p:nvSpPr>
          <p:cNvPr id="1640" name="PlaceHolder 2"/>
          <p:cNvSpPr>
            <a:spLocks noGrp="1"/>
          </p:cNvSpPr>
          <p:nvPr>
            <p:ph type="subTitle"/>
          </p:nvPr>
        </p:nvSpPr>
        <p:spPr>
          <a:xfrm>
            <a:off x="1380240" y="1971720"/>
            <a:ext cx="2003400" cy="364320"/>
          </a:xfrm>
          <a:prstGeom prst="rect">
            <a:avLst/>
          </a:prstGeom>
          <a:noFill/>
          <a:ln w="0">
            <a:noFill/>
          </a:ln>
        </p:spPr>
        <p:txBody>
          <a:bodyPr lIns="0" rIns="0" tIns="91440" bIns="91440" anchor="ctr">
            <a:noAutofit/>
          </a:bodyPr>
          <a:p>
            <a:pPr>
              <a:lnSpc>
                <a:spcPct val="100000"/>
              </a:lnSpc>
              <a:buNone/>
            </a:pPr>
            <a:r>
              <a:rPr b="0" lang="en-IN" sz="1800" spc="-1" strike="noStrike">
                <a:solidFill>
                  <a:srgbClr val="ab8fdc"/>
                </a:solidFill>
                <a:latin typeface="Barlow Semi Condensed Medium"/>
                <a:ea typeface="Barlow Semi Condensed Medium"/>
              </a:rPr>
              <a:t>Technical Feasibility </a:t>
            </a:r>
            <a:endParaRPr b="0" lang="en-IN" sz="1800" spc="-1" strike="noStrike">
              <a:latin typeface="Arial"/>
            </a:endParaRPr>
          </a:p>
          <a:p>
            <a:pPr>
              <a:lnSpc>
                <a:spcPct val="100000"/>
              </a:lnSpc>
              <a:buNone/>
            </a:pPr>
            <a:endParaRPr b="0" lang="en-IN" sz="1800" spc="-1" strike="noStrike">
              <a:latin typeface="Arial"/>
            </a:endParaRPr>
          </a:p>
        </p:txBody>
      </p:sp>
      <p:sp>
        <p:nvSpPr>
          <p:cNvPr id="1641" name="PlaceHolder 3"/>
          <p:cNvSpPr>
            <a:spLocks noGrp="1"/>
          </p:cNvSpPr>
          <p:nvPr>
            <p:ph type="subTitle"/>
          </p:nvPr>
        </p:nvSpPr>
        <p:spPr>
          <a:xfrm>
            <a:off x="1380240" y="2977200"/>
            <a:ext cx="2003400" cy="364320"/>
          </a:xfrm>
          <a:prstGeom prst="rect">
            <a:avLst/>
          </a:prstGeom>
          <a:noFill/>
          <a:ln w="0">
            <a:noFill/>
          </a:ln>
        </p:spPr>
        <p:txBody>
          <a:bodyPr lIns="0" rIns="0" tIns="91440" bIns="91440" anchor="t">
            <a:noAutofit/>
          </a:bodyPr>
          <a:p>
            <a:pPr>
              <a:lnSpc>
                <a:spcPct val="100000"/>
              </a:lnSpc>
              <a:buNone/>
              <a:tabLst>
                <a:tab algn="l" pos="0"/>
              </a:tabLst>
            </a:pPr>
            <a:r>
              <a:rPr b="0" lang="en-IN" sz="1800" spc="-1" strike="noStrike">
                <a:solidFill>
                  <a:srgbClr val="ab8fdc"/>
                </a:solidFill>
                <a:latin typeface="Barlow Semi Condensed Medium"/>
                <a:ea typeface="Barlow Semi Condensed Medium"/>
              </a:rPr>
              <a:t>Legal and Regulatory Feasibility </a:t>
            </a:r>
            <a:endParaRPr b="0" lang="en-IN" sz="1800" spc="-1" strike="noStrike">
              <a:latin typeface="Arial"/>
            </a:endParaRPr>
          </a:p>
        </p:txBody>
      </p:sp>
      <p:sp>
        <p:nvSpPr>
          <p:cNvPr id="1642" name="PlaceHolder 4"/>
          <p:cNvSpPr>
            <a:spLocks noGrp="1"/>
          </p:cNvSpPr>
          <p:nvPr>
            <p:ph type="subTitle"/>
          </p:nvPr>
        </p:nvSpPr>
        <p:spPr>
          <a:xfrm>
            <a:off x="6129000" y="1836000"/>
            <a:ext cx="2003400" cy="364320"/>
          </a:xfrm>
          <a:prstGeom prst="rect">
            <a:avLst/>
          </a:prstGeom>
          <a:noFill/>
          <a:ln w="0">
            <a:noFill/>
          </a:ln>
        </p:spPr>
        <p:txBody>
          <a:bodyPr lIns="0" rIns="0" tIns="91440" bIns="91440" anchor="ctr">
            <a:noAutofit/>
          </a:bodyPr>
          <a:p>
            <a:pPr algn="r">
              <a:lnSpc>
                <a:spcPct val="100000"/>
              </a:lnSpc>
              <a:buNone/>
              <a:tabLst>
                <a:tab algn="l" pos="0"/>
              </a:tabLst>
            </a:pPr>
            <a:r>
              <a:rPr b="0" lang="en-IN" sz="1800" spc="-1" strike="noStrike">
                <a:solidFill>
                  <a:srgbClr val="ab8fdc"/>
                </a:solidFill>
                <a:latin typeface="Barlow Semi Condensed Medium"/>
                <a:ea typeface="Barlow Semi Condensed Medium"/>
              </a:rPr>
              <a:t>Financial Feasibility </a:t>
            </a:r>
            <a:endParaRPr b="0" lang="en-IN" sz="1800" spc="-1" strike="noStrike">
              <a:latin typeface="Arial"/>
            </a:endParaRPr>
          </a:p>
        </p:txBody>
      </p:sp>
      <p:sp>
        <p:nvSpPr>
          <p:cNvPr id="1643" name="PlaceHolder 5"/>
          <p:cNvSpPr>
            <a:spLocks noGrp="1"/>
          </p:cNvSpPr>
          <p:nvPr>
            <p:ph type="subTitle"/>
          </p:nvPr>
        </p:nvSpPr>
        <p:spPr>
          <a:xfrm>
            <a:off x="6206040" y="3290040"/>
            <a:ext cx="2003400" cy="364320"/>
          </a:xfrm>
          <a:prstGeom prst="rect">
            <a:avLst/>
          </a:prstGeom>
          <a:noFill/>
          <a:ln w="0">
            <a:noFill/>
          </a:ln>
        </p:spPr>
        <p:txBody>
          <a:bodyPr lIns="0" rIns="0" tIns="91440" bIns="91440" anchor="t">
            <a:noAutofit/>
          </a:bodyPr>
          <a:p>
            <a:pPr algn="r">
              <a:lnSpc>
                <a:spcPct val="100000"/>
              </a:lnSpc>
              <a:buNone/>
            </a:pPr>
            <a:r>
              <a:rPr b="0" lang="en-IN" sz="1800" spc="-1" strike="noStrike">
                <a:solidFill>
                  <a:srgbClr val="ab8fdc"/>
                </a:solidFill>
                <a:latin typeface="Barlow Semi Condensed Medium"/>
                <a:ea typeface="Barlow Semi Condensed Medium"/>
              </a:rPr>
              <a:t>Market Feasibility </a:t>
            </a:r>
            <a:endParaRPr b="0" lang="en-IN" sz="1800" spc="-1" strike="noStrike">
              <a:latin typeface="Arial"/>
            </a:endParaRPr>
          </a:p>
          <a:p>
            <a:pPr algn="r">
              <a:lnSpc>
                <a:spcPct val="100000"/>
              </a:lnSpc>
              <a:buNone/>
            </a:pPr>
            <a:endParaRPr b="0" lang="en-IN" sz="1800" spc="-1" strike="noStrike">
              <a:latin typeface="Arial"/>
            </a:endParaRPr>
          </a:p>
        </p:txBody>
      </p:sp>
      <p:grpSp>
        <p:nvGrpSpPr>
          <p:cNvPr id="1644" name="Google Shape;3476;p59"/>
          <p:cNvGrpSpPr/>
          <p:nvPr/>
        </p:nvGrpSpPr>
        <p:grpSpPr>
          <a:xfrm>
            <a:off x="4632480" y="3824280"/>
            <a:ext cx="208800" cy="235080"/>
            <a:chOff x="4632480" y="3824280"/>
            <a:chExt cx="208800" cy="235080"/>
          </a:xfrm>
        </p:grpSpPr>
        <p:sp>
          <p:nvSpPr>
            <p:cNvPr id="1645" name="Google Shape;3477;p59"/>
            <p:cNvSpPr/>
            <p:nvPr/>
          </p:nvSpPr>
          <p:spPr>
            <a:xfrm>
              <a:off x="4632480" y="3824280"/>
              <a:ext cx="208800" cy="235080"/>
            </a:xfrm>
            <a:custGeom>
              <a:avLst/>
              <a:gdLst/>
              <a:ahLst/>
              <a:rect l="l" t="t" r="r" b="b"/>
              <a:pathLst>
                <a:path w="10493" h="1180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1"/>
            </a:solidFill>
            <a:ln w="0">
              <a:noFill/>
            </a:ln>
          </p:spPr>
          <p:style>
            <a:lnRef idx="0"/>
            <a:fillRef idx="0"/>
            <a:effectRef idx="0"/>
            <a:fontRef idx="minor"/>
          </p:style>
        </p:sp>
        <p:sp>
          <p:nvSpPr>
            <p:cNvPr id="1646" name="Google Shape;3478;p59"/>
            <p:cNvSpPr/>
            <p:nvPr/>
          </p:nvSpPr>
          <p:spPr>
            <a:xfrm>
              <a:off x="4690440" y="3880080"/>
              <a:ext cx="96480" cy="109800"/>
            </a:xfrm>
            <a:custGeom>
              <a:avLst/>
              <a:gdLst/>
              <a:ahLst/>
              <a:rect l="l" t="t" r="r" b="b"/>
              <a:pathLst>
                <a:path w="4884" h="5546">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1"/>
            </a:solidFill>
            <a:ln w="0">
              <a:noFill/>
            </a:ln>
          </p:spPr>
          <p:style>
            <a:lnRef idx="0"/>
            <a:fillRef idx="0"/>
            <a:effectRef idx="0"/>
            <a:fontRef idx="minor"/>
          </p:style>
        </p:sp>
      </p:grpSp>
      <p:grpSp>
        <p:nvGrpSpPr>
          <p:cNvPr id="1647" name="Google Shape;3479;p59"/>
          <p:cNvGrpSpPr/>
          <p:nvPr/>
        </p:nvGrpSpPr>
        <p:grpSpPr>
          <a:xfrm>
            <a:off x="4290840" y="1853640"/>
            <a:ext cx="237240" cy="235800"/>
            <a:chOff x="4290840" y="1853640"/>
            <a:chExt cx="237240" cy="235800"/>
          </a:xfrm>
        </p:grpSpPr>
        <p:sp>
          <p:nvSpPr>
            <p:cNvPr id="1648" name="Google Shape;3480;p59"/>
            <p:cNvSpPr/>
            <p:nvPr/>
          </p:nvSpPr>
          <p:spPr>
            <a:xfrm>
              <a:off x="4347720" y="1909440"/>
              <a:ext cx="123480" cy="123480"/>
            </a:xfrm>
            <a:custGeom>
              <a:avLst/>
              <a:gdLst/>
              <a:ahLst/>
              <a:rect l="l" t="t" r="r" b="b"/>
              <a:pathLst>
                <a:path w="6239" h="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1"/>
            </a:solidFill>
            <a:ln w="0">
              <a:noFill/>
            </a:ln>
          </p:spPr>
          <p:style>
            <a:lnRef idx="0"/>
            <a:fillRef idx="0"/>
            <a:effectRef idx="0"/>
            <a:fontRef idx="minor"/>
          </p:style>
        </p:sp>
        <p:sp>
          <p:nvSpPr>
            <p:cNvPr id="1649" name="Google Shape;3481;p59"/>
            <p:cNvSpPr/>
            <p:nvPr/>
          </p:nvSpPr>
          <p:spPr>
            <a:xfrm>
              <a:off x="4290840" y="1853640"/>
              <a:ext cx="237240" cy="235800"/>
            </a:xfrm>
            <a:custGeom>
              <a:avLst/>
              <a:gdLst/>
              <a:ahLst/>
              <a:rect l="l" t="t" r="r" b="b"/>
              <a:pathLst>
                <a:path w="11910" h="11847">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1"/>
            </a:solidFill>
            <a:ln w="0">
              <a:noFill/>
            </a:ln>
          </p:spPr>
          <p:style>
            <a:lnRef idx="0"/>
            <a:fillRef idx="0"/>
            <a:effectRef idx="0"/>
            <a:fontRef idx="minor"/>
          </p:style>
        </p:sp>
      </p:grpSp>
      <p:grpSp>
        <p:nvGrpSpPr>
          <p:cNvPr id="1650" name="Google Shape;3482;p59"/>
          <p:cNvGrpSpPr/>
          <p:nvPr/>
        </p:nvGrpSpPr>
        <p:grpSpPr>
          <a:xfrm>
            <a:off x="5427000" y="2705760"/>
            <a:ext cx="237240" cy="236880"/>
            <a:chOff x="5427000" y="2705760"/>
            <a:chExt cx="237240" cy="236880"/>
          </a:xfrm>
        </p:grpSpPr>
        <p:sp>
          <p:nvSpPr>
            <p:cNvPr id="1651" name="Google Shape;3483;p59"/>
            <p:cNvSpPr/>
            <p:nvPr/>
          </p:nvSpPr>
          <p:spPr>
            <a:xfrm>
              <a:off x="5427000" y="2705760"/>
              <a:ext cx="237240" cy="236880"/>
            </a:xfrm>
            <a:custGeom>
              <a:avLst/>
              <a:gdLst/>
              <a:ahLst/>
              <a:rect l="l" t="t" r="r" b="b"/>
              <a:pathLst>
                <a:path w="11910" h="11901">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w="0">
              <a:noFill/>
            </a:ln>
          </p:spPr>
          <p:style>
            <a:lnRef idx="0"/>
            <a:fillRef idx="0"/>
            <a:effectRef idx="0"/>
            <a:fontRef idx="minor"/>
          </p:style>
        </p:sp>
        <p:sp>
          <p:nvSpPr>
            <p:cNvPr id="1652" name="Google Shape;3484;p59"/>
            <p:cNvSpPr/>
            <p:nvPr/>
          </p:nvSpPr>
          <p:spPr>
            <a:xfrm>
              <a:off x="5468760" y="2805480"/>
              <a:ext cx="41040" cy="40320"/>
            </a:xfrm>
            <a:custGeom>
              <a:avLst/>
              <a:gdLst/>
              <a:ahLst/>
              <a:rect l="l" t="t" r="r" b="b"/>
              <a:pathLst>
                <a:path w="2112" h="2081">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w="0">
              <a:noFill/>
            </a:ln>
          </p:spPr>
          <p:style>
            <a:lnRef idx="0"/>
            <a:fillRef idx="0"/>
            <a:effectRef idx="0"/>
            <a:fontRef idx="minor"/>
          </p:style>
        </p:sp>
        <p:sp>
          <p:nvSpPr>
            <p:cNvPr id="1653" name="Google Shape;3485;p59"/>
            <p:cNvSpPr/>
            <p:nvPr/>
          </p:nvSpPr>
          <p:spPr>
            <a:xfrm>
              <a:off x="5524920" y="2777040"/>
              <a:ext cx="41040" cy="68760"/>
            </a:xfrm>
            <a:custGeom>
              <a:avLst/>
              <a:gdLst/>
              <a:ahLst/>
              <a:rect l="l" t="t" r="r" b="b"/>
              <a:pathLst>
                <a:path w="2112" h="3498">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w="0">
              <a:noFill/>
            </a:ln>
          </p:spPr>
          <p:style>
            <a:lnRef idx="0"/>
            <a:fillRef idx="0"/>
            <a:effectRef idx="0"/>
            <a:fontRef idx="minor"/>
          </p:style>
        </p:sp>
        <p:sp>
          <p:nvSpPr>
            <p:cNvPr id="1654" name="Google Shape;3486;p59"/>
            <p:cNvSpPr/>
            <p:nvPr/>
          </p:nvSpPr>
          <p:spPr>
            <a:xfrm>
              <a:off x="5580360" y="2747880"/>
              <a:ext cx="40680" cy="97200"/>
            </a:xfrm>
            <a:custGeom>
              <a:avLst/>
              <a:gdLst/>
              <a:ahLst/>
              <a:rect l="l" t="t" r="r" b="b"/>
              <a:pathLst>
                <a:path w="2111" h="4916">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w="0">
              <a:noFill/>
            </a:ln>
          </p:spPr>
          <p:style>
            <a:lnRef idx="0"/>
            <a:fillRef idx="0"/>
            <a:effectRef idx="0"/>
            <a:fontRef idx="minor"/>
          </p:style>
        </p:sp>
      </p:grpSp>
      <p:sp>
        <p:nvSpPr>
          <p:cNvPr id="1655" name="Google Shape;3487;p59"/>
          <p:cNvSpPr/>
          <p:nvPr/>
        </p:nvSpPr>
        <p:spPr>
          <a:xfrm>
            <a:off x="3495240" y="2944080"/>
            <a:ext cx="182160" cy="235800"/>
          </a:xfrm>
          <a:custGeom>
            <a:avLst/>
            <a:gdLst/>
            <a:ahLst/>
            <a:rect l="l" t="t" r="r" b="b"/>
            <a:pathLst>
              <a:path w="9169" h="11846">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56" name="Google Shape;2738;p51"/>
          <p:cNvGrpSpPr/>
          <p:nvPr/>
        </p:nvGrpSpPr>
        <p:grpSpPr>
          <a:xfrm>
            <a:off x="1980000" y="1138680"/>
            <a:ext cx="5181840" cy="3540240"/>
            <a:chOff x="1980000" y="1138680"/>
            <a:chExt cx="5181840" cy="3540240"/>
          </a:xfrm>
        </p:grpSpPr>
        <p:sp>
          <p:nvSpPr>
            <p:cNvPr id="1657" name="Google Shape;2739;p51"/>
            <p:cNvSpPr/>
            <p:nvPr/>
          </p:nvSpPr>
          <p:spPr>
            <a:xfrm>
              <a:off x="1980000" y="1138680"/>
              <a:ext cx="5181840" cy="3485160"/>
            </a:xfrm>
            <a:custGeom>
              <a:avLst/>
              <a:gdLst/>
              <a:ahLst/>
              <a:rect l="l" t="t" r="r" b="b"/>
              <a:pathLst>
                <a:path w="274101" h="184377">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w="0">
              <a:noFill/>
            </a:ln>
          </p:spPr>
          <p:style>
            <a:lnRef idx="0"/>
            <a:fillRef idx="0"/>
            <a:effectRef idx="0"/>
            <a:fontRef idx="minor"/>
          </p:style>
        </p:sp>
        <p:sp>
          <p:nvSpPr>
            <p:cNvPr id="1658" name="Google Shape;2740;p51"/>
            <p:cNvSpPr/>
            <p:nvPr/>
          </p:nvSpPr>
          <p:spPr>
            <a:xfrm>
              <a:off x="2134440" y="1138680"/>
              <a:ext cx="4858200" cy="3485160"/>
            </a:xfrm>
            <a:custGeom>
              <a:avLst/>
              <a:gdLst/>
              <a:ahLst/>
              <a:rect l="l" t="t" r="r" b="b"/>
              <a:pathLst>
                <a:path w="256984" h="18437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w="0">
              <a:noFill/>
            </a:ln>
          </p:spPr>
          <p:style>
            <a:lnRef idx="0"/>
            <a:fillRef idx="0"/>
            <a:effectRef idx="0"/>
            <a:fontRef idx="minor"/>
          </p:style>
        </p:sp>
        <p:sp>
          <p:nvSpPr>
            <p:cNvPr id="1659" name="Google Shape;2741;p51"/>
            <p:cNvSpPr/>
            <p:nvPr/>
          </p:nvSpPr>
          <p:spPr>
            <a:xfrm>
              <a:off x="2300760" y="4630680"/>
              <a:ext cx="4681800" cy="48240"/>
            </a:xfrm>
            <a:custGeom>
              <a:avLst/>
              <a:gdLst/>
              <a:ahLst/>
              <a:rect l="l" t="t" r="r" b="b"/>
              <a:pathLst>
                <a:path w="247667" h="2626">
                  <a:moveTo>
                    <a:pt x="1" y="1"/>
                  </a:moveTo>
                  <a:lnTo>
                    <a:pt x="1" y="2626"/>
                  </a:lnTo>
                  <a:lnTo>
                    <a:pt x="247667" y="2626"/>
                  </a:lnTo>
                  <a:lnTo>
                    <a:pt x="247667" y="1"/>
                  </a:lnTo>
                  <a:close/>
                </a:path>
              </a:pathLst>
            </a:custGeom>
            <a:solidFill>
              <a:schemeClr val="dk1"/>
            </a:solidFill>
            <a:ln w="0">
              <a:noFill/>
            </a:ln>
          </p:spPr>
          <p:style>
            <a:lnRef idx="0"/>
            <a:fillRef idx="0"/>
            <a:effectRef idx="0"/>
            <a:fontRef idx="minor"/>
          </p:style>
        </p:sp>
        <p:sp>
          <p:nvSpPr>
            <p:cNvPr id="1660" name="Google Shape;2742;p51"/>
            <p:cNvSpPr/>
            <p:nvPr/>
          </p:nvSpPr>
          <p:spPr>
            <a:xfrm>
              <a:off x="2273040" y="3517920"/>
              <a:ext cx="93600" cy="72360"/>
            </a:xfrm>
            <a:custGeom>
              <a:avLst/>
              <a:gdLst/>
              <a:ahLst/>
              <a:rect l="l" t="t" r="r" b="b"/>
              <a:pathLst>
                <a:path w="5029" h="3898">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w="0">
              <a:noFill/>
            </a:ln>
          </p:spPr>
          <p:style>
            <a:lnRef idx="0"/>
            <a:fillRef idx="0"/>
            <a:effectRef idx="0"/>
            <a:fontRef idx="minor"/>
          </p:style>
        </p:sp>
        <p:sp>
          <p:nvSpPr>
            <p:cNvPr id="1661" name="Google Shape;2743;p51"/>
            <p:cNvSpPr/>
            <p:nvPr/>
          </p:nvSpPr>
          <p:spPr>
            <a:xfrm>
              <a:off x="2275200" y="3401640"/>
              <a:ext cx="586440" cy="1233360"/>
            </a:xfrm>
            <a:custGeom>
              <a:avLst/>
              <a:gdLst/>
              <a:ahLst/>
              <a:rect l="l" t="t" r="r" b="b"/>
              <a:pathLst>
                <a:path w="31093" h="65297">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w="0">
              <a:noFill/>
            </a:ln>
          </p:spPr>
          <p:style>
            <a:lnRef idx="0"/>
            <a:fillRef idx="0"/>
            <a:effectRef idx="0"/>
            <a:fontRef idx="minor"/>
          </p:style>
        </p:sp>
        <p:sp>
          <p:nvSpPr>
            <p:cNvPr id="1662" name="Google Shape;2744;p51"/>
            <p:cNvSpPr/>
            <p:nvPr/>
          </p:nvSpPr>
          <p:spPr>
            <a:xfrm>
              <a:off x="2658240" y="3492360"/>
              <a:ext cx="67680" cy="100800"/>
            </a:xfrm>
            <a:custGeom>
              <a:avLst/>
              <a:gdLst/>
              <a:ahLst/>
              <a:rect l="l" t="t" r="r" b="b"/>
              <a:pathLst>
                <a:path w="3661" h="5399">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w="0">
              <a:noFill/>
            </a:ln>
          </p:spPr>
          <p:style>
            <a:lnRef idx="0"/>
            <a:fillRef idx="0"/>
            <a:effectRef idx="0"/>
            <a:fontRef idx="minor"/>
          </p:style>
        </p:sp>
        <p:sp>
          <p:nvSpPr>
            <p:cNvPr id="1663" name="Google Shape;2745;p51"/>
            <p:cNvSpPr/>
            <p:nvPr/>
          </p:nvSpPr>
          <p:spPr>
            <a:xfrm>
              <a:off x="4933080" y="4002840"/>
              <a:ext cx="110520" cy="657360"/>
            </a:xfrm>
            <a:custGeom>
              <a:avLst/>
              <a:gdLst/>
              <a:ahLst/>
              <a:rect l="l" t="t" r="r" b="b"/>
              <a:pathLst>
                <a:path w="5916" h="34841">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w="0">
              <a:noFill/>
            </a:ln>
          </p:spPr>
          <p:style>
            <a:lnRef idx="0"/>
            <a:fillRef idx="0"/>
            <a:effectRef idx="0"/>
            <a:fontRef idx="minor"/>
          </p:style>
        </p:sp>
        <p:sp>
          <p:nvSpPr>
            <p:cNvPr id="1664" name="Google Shape;2746;p51"/>
            <p:cNvSpPr/>
            <p:nvPr/>
          </p:nvSpPr>
          <p:spPr>
            <a:xfrm>
              <a:off x="4926600" y="3997080"/>
              <a:ext cx="122400" cy="668880"/>
            </a:xfrm>
            <a:custGeom>
              <a:avLst/>
              <a:gdLst/>
              <a:ahLst/>
              <a:rect l="l" t="t" r="r" b="b"/>
              <a:pathLst>
                <a:path w="6545" h="35456">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w="0">
              <a:noFill/>
            </a:ln>
          </p:spPr>
          <p:style>
            <a:lnRef idx="0"/>
            <a:fillRef idx="0"/>
            <a:effectRef idx="0"/>
            <a:fontRef idx="minor"/>
          </p:style>
        </p:sp>
        <p:sp>
          <p:nvSpPr>
            <p:cNvPr id="1665" name="Google Shape;2747;p51"/>
            <p:cNvSpPr/>
            <p:nvPr/>
          </p:nvSpPr>
          <p:spPr>
            <a:xfrm>
              <a:off x="4308120" y="4002840"/>
              <a:ext cx="110520" cy="657360"/>
            </a:xfrm>
            <a:custGeom>
              <a:avLst/>
              <a:gdLst/>
              <a:ahLst/>
              <a:rect l="l" t="t" r="r" b="b"/>
              <a:pathLst>
                <a:path w="5916" h="34841">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w="0">
              <a:noFill/>
            </a:ln>
          </p:spPr>
          <p:style>
            <a:lnRef idx="0"/>
            <a:fillRef idx="0"/>
            <a:effectRef idx="0"/>
            <a:fontRef idx="minor"/>
          </p:style>
        </p:sp>
        <p:sp>
          <p:nvSpPr>
            <p:cNvPr id="1666" name="Google Shape;2748;p51"/>
            <p:cNvSpPr/>
            <p:nvPr/>
          </p:nvSpPr>
          <p:spPr>
            <a:xfrm>
              <a:off x="4302360" y="3997080"/>
              <a:ext cx="122400" cy="668880"/>
            </a:xfrm>
            <a:custGeom>
              <a:avLst/>
              <a:gdLst/>
              <a:ahLst/>
              <a:rect l="l" t="t" r="r" b="b"/>
              <a:pathLst>
                <a:path w="6545" h="35456">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w="0">
              <a:noFill/>
            </a:ln>
          </p:spPr>
          <p:style>
            <a:lnRef idx="0"/>
            <a:fillRef idx="0"/>
            <a:effectRef idx="0"/>
            <a:fontRef idx="minor"/>
          </p:style>
        </p:sp>
        <p:sp>
          <p:nvSpPr>
            <p:cNvPr id="1667" name="Google Shape;2749;p51"/>
            <p:cNvSpPr/>
            <p:nvPr/>
          </p:nvSpPr>
          <p:spPr>
            <a:xfrm>
              <a:off x="4353480" y="3265200"/>
              <a:ext cx="671040" cy="812520"/>
            </a:xfrm>
            <a:custGeom>
              <a:avLst/>
              <a:gdLst/>
              <a:ahLst/>
              <a:rect l="l" t="t" r="r" b="b"/>
              <a:pathLst>
                <a:path w="35567" h="43035">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w="0">
              <a:noFill/>
            </a:ln>
          </p:spPr>
          <p:style>
            <a:lnRef idx="0"/>
            <a:fillRef idx="0"/>
            <a:effectRef idx="0"/>
            <a:fontRef idx="minor"/>
          </p:style>
        </p:sp>
        <p:sp>
          <p:nvSpPr>
            <p:cNvPr id="1668" name="Google Shape;2750;p51"/>
            <p:cNvSpPr/>
            <p:nvPr/>
          </p:nvSpPr>
          <p:spPr>
            <a:xfrm>
              <a:off x="4349160" y="3259080"/>
              <a:ext cx="678240" cy="824400"/>
            </a:xfrm>
            <a:custGeom>
              <a:avLst/>
              <a:gdLst/>
              <a:ahLst/>
              <a:rect l="l" t="t" r="r" b="b"/>
              <a:pathLst>
                <a:path w="35937" h="43663">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w="0">
              <a:noFill/>
            </a:ln>
          </p:spPr>
          <p:style>
            <a:lnRef idx="0"/>
            <a:fillRef idx="0"/>
            <a:effectRef idx="0"/>
            <a:fontRef idx="minor"/>
          </p:style>
        </p:sp>
        <p:sp>
          <p:nvSpPr>
            <p:cNvPr id="1669" name="Google Shape;2751;p51"/>
            <p:cNvSpPr/>
            <p:nvPr/>
          </p:nvSpPr>
          <p:spPr>
            <a:xfrm>
              <a:off x="4332600" y="3918240"/>
              <a:ext cx="680760" cy="159480"/>
            </a:xfrm>
            <a:custGeom>
              <a:avLst/>
              <a:gdLst/>
              <a:ahLst/>
              <a:rect l="l" t="t" r="r" b="b"/>
              <a:pathLst>
                <a:path w="36084" h="8505">
                  <a:moveTo>
                    <a:pt x="0" y="1"/>
                  </a:moveTo>
                  <a:lnTo>
                    <a:pt x="0" y="8504"/>
                  </a:lnTo>
                  <a:lnTo>
                    <a:pt x="36084" y="8504"/>
                  </a:lnTo>
                  <a:lnTo>
                    <a:pt x="36084" y="1"/>
                  </a:lnTo>
                  <a:close/>
                </a:path>
              </a:pathLst>
            </a:custGeom>
            <a:solidFill>
              <a:schemeClr val="accent1"/>
            </a:solidFill>
            <a:ln w="0">
              <a:noFill/>
            </a:ln>
          </p:spPr>
          <p:style>
            <a:lnRef idx="0"/>
            <a:fillRef idx="0"/>
            <a:effectRef idx="0"/>
            <a:fontRef idx="minor"/>
          </p:style>
        </p:sp>
        <p:sp>
          <p:nvSpPr>
            <p:cNvPr id="1670" name="Google Shape;2752;p51"/>
            <p:cNvSpPr/>
            <p:nvPr/>
          </p:nvSpPr>
          <p:spPr>
            <a:xfrm>
              <a:off x="4326840" y="3912120"/>
              <a:ext cx="692280" cy="171360"/>
            </a:xfrm>
            <a:custGeom>
              <a:avLst/>
              <a:gdLst/>
              <a:ahLst/>
              <a:rect l="l" t="t" r="r" b="b"/>
              <a:pathLst>
                <a:path w="36676" h="9132">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w="0">
              <a:noFill/>
            </a:ln>
          </p:spPr>
          <p:style>
            <a:lnRef idx="0"/>
            <a:fillRef idx="0"/>
            <a:effectRef idx="0"/>
            <a:fontRef idx="minor"/>
          </p:style>
        </p:sp>
        <p:sp>
          <p:nvSpPr>
            <p:cNvPr id="1671" name="Google Shape;2753;p51"/>
            <p:cNvSpPr/>
            <p:nvPr/>
          </p:nvSpPr>
          <p:spPr>
            <a:xfrm>
              <a:off x="4298400" y="3732840"/>
              <a:ext cx="86760" cy="344520"/>
            </a:xfrm>
            <a:custGeom>
              <a:avLst/>
              <a:gdLst/>
              <a:ahLst/>
              <a:rect l="l" t="t" r="r" b="b"/>
              <a:pathLst>
                <a:path w="4660" h="18302">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w="0">
              <a:noFill/>
            </a:ln>
          </p:spPr>
          <p:style>
            <a:lnRef idx="0"/>
            <a:fillRef idx="0"/>
            <a:effectRef idx="0"/>
            <a:fontRef idx="minor"/>
          </p:style>
        </p:sp>
        <p:sp>
          <p:nvSpPr>
            <p:cNvPr id="1672" name="Google Shape;2754;p51"/>
            <p:cNvSpPr/>
            <p:nvPr/>
          </p:nvSpPr>
          <p:spPr>
            <a:xfrm>
              <a:off x="4292640" y="3727440"/>
              <a:ext cx="97920" cy="355680"/>
            </a:xfrm>
            <a:custGeom>
              <a:avLst/>
              <a:gdLst/>
              <a:ahLst/>
              <a:rect l="l" t="t" r="r" b="b"/>
              <a:pathLst>
                <a:path w="5250" h="18893">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w="0">
              <a:noFill/>
            </a:ln>
          </p:spPr>
          <p:style>
            <a:lnRef idx="0"/>
            <a:fillRef idx="0"/>
            <a:effectRef idx="0"/>
            <a:fontRef idx="minor"/>
          </p:style>
        </p:sp>
        <p:sp>
          <p:nvSpPr>
            <p:cNvPr id="1673" name="Google Shape;2755;p51"/>
            <p:cNvSpPr/>
            <p:nvPr/>
          </p:nvSpPr>
          <p:spPr>
            <a:xfrm>
              <a:off x="4965840" y="3732840"/>
              <a:ext cx="86760" cy="344520"/>
            </a:xfrm>
            <a:custGeom>
              <a:avLst/>
              <a:gdLst/>
              <a:ahLst/>
              <a:rect l="l" t="t" r="r" b="b"/>
              <a:pathLst>
                <a:path w="4660" h="18302">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w="0">
              <a:noFill/>
            </a:ln>
          </p:spPr>
          <p:style>
            <a:lnRef idx="0"/>
            <a:fillRef idx="0"/>
            <a:effectRef idx="0"/>
            <a:fontRef idx="minor"/>
          </p:style>
        </p:sp>
        <p:sp>
          <p:nvSpPr>
            <p:cNvPr id="1674" name="Google Shape;2756;p51"/>
            <p:cNvSpPr/>
            <p:nvPr/>
          </p:nvSpPr>
          <p:spPr>
            <a:xfrm>
              <a:off x="4960440" y="3727440"/>
              <a:ext cx="97920" cy="355680"/>
            </a:xfrm>
            <a:custGeom>
              <a:avLst/>
              <a:gdLst/>
              <a:ahLst/>
              <a:rect l="l" t="t" r="r" b="b"/>
              <a:pathLst>
                <a:path w="5250" h="18893">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w="0">
              <a:noFill/>
            </a:ln>
          </p:spPr>
          <p:style>
            <a:lnRef idx="0"/>
            <a:fillRef idx="0"/>
            <a:effectRef idx="0"/>
            <a:fontRef idx="minor"/>
          </p:style>
        </p:sp>
        <p:sp>
          <p:nvSpPr>
            <p:cNvPr id="1675" name="Google Shape;2757;p51"/>
            <p:cNvSpPr/>
            <p:nvPr/>
          </p:nvSpPr>
          <p:spPr>
            <a:xfrm>
              <a:off x="4454280" y="3510720"/>
              <a:ext cx="432720" cy="247320"/>
            </a:xfrm>
            <a:custGeom>
              <a:avLst/>
              <a:gdLst/>
              <a:ahLst/>
              <a:rect l="l" t="t" r="r" b="b"/>
              <a:pathLst>
                <a:path w="22960" h="13163">
                  <a:moveTo>
                    <a:pt x="0" y="1"/>
                  </a:moveTo>
                  <a:lnTo>
                    <a:pt x="1294" y="13162"/>
                  </a:lnTo>
                  <a:lnTo>
                    <a:pt x="21665" y="13162"/>
                  </a:lnTo>
                  <a:lnTo>
                    <a:pt x="22959" y="1"/>
                  </a:lnTo>
                  <a:close/>
                </a:path>
              </a:pathLst>
            </a:custGeom>
            <a:solidFill>
              <a:srgbClr val="ffffff"/>
            </a:solidFill>
            <a:ln w="0">
              <a:noFill/>
            </a:ln>
          </p:spPr>
          <p:style>
            <a:lnRef idx="0"/>
            <a:fillRef idx="0"/>
            <a:effectRef idx="0"/>
            <a:fontRef idx="minor"/>
          </p:style>
        </p:sp>
        <p:sp>
          <p:nvSpPr>
            <p:cNvPr id="1676" name="Google Shape;2758;p51"/>
            <p:cNvSpPr/>
            <p:nvPr/>
          </p:nvSpPr>
          <p:spPr>
            <a:xfrm>
              <a:off x="4448520" y="3504960"/>
              <a:ext cx="443880" cy="258480"/>
            </a:xfrm>
            <a:custGeom>
              <a:avLst/>
              <a:gdLst/>
              <a:ahLst/>
              <a:rect l="l" t="t" r="r" b="b"/>
              <a:pathLst>
                <a:path w="23551" h="13754">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w="0">
              <a:noFill/>
            </a:ln>
          </p:spPr>
          <p:style>
            <a:lnRef idx="0"/>
            <a:fillRef idx="0"/>
            <a:effectRef idx="0"/>
            <a:fontRef idx="minor"/>
          </p:style>
        </p:sp>
        <p:sp>
          <p:nvSpPr>
            <p:cNvPr id="1677" name="Google Shape;2759;p51"/>
            <p:cNvSpPr/>
            <p:nvPr/>
          </p:nvSpPr>
          <p:spPr>
            <a:xfrm>
              <a:off x="4294080" y="3101760"/>
              <a:ext cx="801000" cy="455040"/>
            </a:xfrm>
            <a:custGeom>
              <a:avLst/>
              <a:gdLst/>
              <a:ahLst/>
              <a:rect l="l" t="t" r="r" b="b"/>
              <a:pathLst>
                <a:path w="42443" h="241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w="0">
              <a:noFill/>
            </a:ln>
          </p:spPr>
          <p:style>
            <a:lnRef idx="0"/>
            <a:fillRef idx="0"/>
            <a:effectRef idx="0"/>
            <a:fontRef idx="minor"/>
          </p:style>
        </p:sp>
        <p:sp>
          <p:nvSpPr>
            <p:cNvPr id="1678" name="Google Shape;2760;p51"/>
            <p:cNvSpPr/>
            <p:nvPr/>
          </p:nvSpPr>
          <p:spPr>
            <a:xfrm>
              <a:off x="4287960" y="3096000"/>
              <a:ext cx="812880" cy="466920"/>
            </a:xfrm>
            <a:custGeom>
              <a:avLst/>
              <a:gdLst/>
              <a:ahLst/>
              <a:rect l="l" t="t" r="r" b="b"/>
              <a:pathLst>
                <a:path w="43072" h="24771">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w="0">
              <a:noFill/>
            </a:ln>
          </p:spPr>
          <p:style>
            <a:lnRef idx="0"/>
            <a:fillRef idx="0"/>
            <a:effectRef idx="0"/>
            <a:fontRef idx="minor"/>
          </p:style>
        </p:sp>
        <p:sp>
          <p:nvSpPr>
            <p:cNvPr id="1679" name="Google Shape;2761;p51"/>
            <p:cNvSpPr/>
            <p:nvPr/>
          </p:nvSpPr>
          <p:spPr>
            <a:xfrm>
              <a:off x="4749120" y="2981520"/>
              <a:ext cx="38520" cy="60840"/>
            </a:xfrm>
            <a:custGeom>
              <a:avLst/>
              <a:gdLst/>
              <a:ahLst/>
              <a:rect l="l" t="t" r="r" b="b"/>
              <a:pathLst>
                <a:path w="2109" h="3292">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707070"/>
            </a:solidFill>
            <a:ln w="0">
              <a:noFill/>
            </a:ln>
          </p:spPr>
          <p:style>
            <a:lnRef idx="0"/>
            <a:fillRef idx="0"/>
            <a:effectRef idx="0"/>
            <a:fontRef idx="minor"/>
          </p:style>
        </p:sp>
        <p:sp>
          <p:nvSpPr>
            <p:cNvPr id="1680" name="Google Shape;2762;p51"/>
            <p:cNvSpPr/>
            <p:nvPr/>
          </p:nvSpPr>
          <p:spPr>
            <a:xfrm>
              <a:off x="4743000" y="2975760"/>
              <a:ext cx="48240" cy="72720"/>
            </a:xfrm>
            <a:custGeom>
              <a:avLst/>
              <a:gdLst/>
              <a:ahLst/>
              <a:rect l="l" t="t" r="r" b="b"/>
              <a:pathLst>
                <a:path w="2626" h="392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w="0">
              <a:noFill/>
            </a:ln>
          </p:spPr>
          <p:style>
            <a:lnRef idx="0"/>
            <a:fillRef idx="0"/>
            <a:effectRef idx="0"/>
            <a:fontRef idx="minor"/>
          </p:style>
        </p:sp>
        <p:sp>
          <p:nvSpPr>
            <p:cNvPr id="1681" name="Google Shape;2763;p51"/>
            <p:cNvSpPr/>
            <p:nvPr/>
          </p:nvSpPr>
          <p:spPr>
            <a:xfrm>
              <a:off x="4543560" y="2981520"/>
              <a:ext cx="39240" cy="60840"/>
            </a:xfrm>
            <a:custGeom>
              <a:avLst/>
              <a:gdLst/>
              <a:ahLst/>
              <a:rect l="l" t="t" r="r" b="b"/>
              <a:pathLst>
                <a:path w="2145" h="3292">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707070"/>
            </a:solidFill>
            <a:ln w="0">
              <a:noFill/>
            </a:ln>
          </p:spPr>
          <p:style>
            <a:lnRef idx="0"/>
            <a:fillRef idx="0"/>
            <a:effectRef idx="0"/>
            <a:fontRef idx="minor"/>
          </p:style>
        </p:sp>
        <p:sp>
          <p:nvSpPr>
            <p:cNvPr id="1682" name="Google Shape;2764;p51"/>
            <p:cNvSpPr/>
            <p:nvPr/>
          </p:nvSpPr>
          <p:spPr>
            <a:xfrm>
              <a:off x="4540320" y="2975760"/>
              <a:ext cx="48240" cy="72720"/>
            </a:xfrm>
            <a:custGeom>
              <a:avLst/>
              <a:gdLst/>
              <a:ahLst/>
              <a:rect l="l" t="t" r="r" b="b"/>
              <a:pathLst>
                <a:path w="2626" h="392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w="0">
              <a:noFill/>
            </a:ln>
          </p:spPr>
          <p:style>
            <a:lnRef idx="0"/>
            <a:fillRef idx="0"/>
            <a:effectRef idx="0"/>
            <a:fontRef idx="minor"/>
          </p:style>
        </p:sp>
        <p:sp>
          <p:nvSpPr>
            <p:cNvPr id="1683" name="Google Shape;2765;p51"/>
            <p:cNvSpPr/>
            <p:nvPr/>
          </p:nvSpPr>
          <p:spPr>
            <a:xfrm>
              <a:off x="4564800" y="3055680"/>
              <a:ext cx="217440" cy="175320"/>
            </a:xfrm>
            <a:custGeom>
              <a:avLst/>
              <a:gdLst/>
              <a:ahLst/>
              <a:rect l="l" t="t" r="r" b="b"/>
              <a:pathLst>
                <a:path w="11573" h="934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w="0">
              <a:noFill/>
            </a:ln>
          </p:spPr>
          <p:style>
            <a:lnRef idx="0"/>
            <a:fillRef idx="0"/>
            <a:effectRef idx="0"/>
            <a:fontRef idx="minor"/>
          </p:style>
        </p:sp>
        <p:sp>
          <p:nvSpPr>
            <p:cNvPr id="1684" name="Google Shape;2766;p51"/>
            <p:cNvSpPr/>
            <p:nvPr/>
          </p:nvSpPr>
          <p:spPr>
            <a:xfrm>
              <a:off x="4559040" y="3049920"/>
              <a:ext cx="229320" cy="186840"/>
            </a:xfrm>
            <a:custGeom>
              <a:avLst/>
              <a:gdLst/>
              <a:ahLst/>
              <a:rect l="l" t="t" r="r" b="b"/>
              <a:pathLst>
                <a:path w="12202" h="9964">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w="0">
              <a:noFill/>
            </a:ln>
          </p:spPr>
          <p:style>
            <a:lnRef idx="0"/>
            <a:fillRef idx="0"/>
            <a:effectRef idx="0"/>
            <a:fontRef idx="minor"/>
          </p:style>
        </p:sp>
        <p:sp>
          <p:nvSpPr>
            <p:cNvPr id="1685" name="Google Shape;2767;p51"/>
            <p:cNvSpPr/>
            <p:nvPr/>
          </p:nvSpPr>
          <p:spPr>
            <a:xfrm>
              <a:off x="4614840" y="3119040"/>
              <a:ext cx="104040" cy="155160"/>
            </a:xfrm>
            <a:custGeom>
              <a:avLst/>
              <a:gdLst/>
              <a:ahLst/>
              <a:rect l="l" t="t" r="r" b="b"/>
              <a:pathLst>
                <a:path w="5584" h="8289">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707070"/>
            </a:solidFill>
            <a:ln w="0">
              <a:noFill/>
            </a:ln>
          </p:spPr>
          <p:style>
            <a:lnRef idx="0"/>
            <a:fillRef idx="0"/>
            <a:effectRef idx="0"/>
            <a:fontRef idx="minor"/>
          </p:style>
        </p:sp>
        <p:sp>
          <p:nvSpPr>
            <p:cNvPr id="1686" name="Google Shape;2768;p51"/>
            <p:cNvSpPr/>
            <p:nvPr/>
          </p:nvSpPr>
          <p:spPr>
            <a:xfrm>
              <a:off x="4608720" y="3113280"/>
              <a:ext cx="115920" cy="167400"/>
            </a:xfrm>
            <a:custGeom>
              <a:avLst/>
              <a:gdLst/>
              <a:ahLst/>
              <a:rect l="l" t="t" r="r" b="b"/>
              <a:pathLst>
                <a:path w="6212" h="8929">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w="0">
              <a:noFill/>
            </a:ln>
          </p:spPr>
          <p:style>
            <a:lnRef idx="0"/>
            <a:fillRef idx="0"/>
            <a:effectRef idx="0"/>
            <a:fontRef idx="minor"/>
          </p:style>
        </p:sp>
        <p:sp>
          <p:nvSpPr>
            <p:cNvPr id="1687" name="Google Shape;2769;p51"/>
            <p:cNvSpPr/>
            <p:nvPr/>
          </p:nvSpPr>
          <p:spPr>
            <a:xfrm>
              <a:off x="4579920" y="2921760"/>
              <a:ext cx="181080" cy="245880"/>
            </a:xfrm>
            <a:custGeom>
              <a:avLst/>
              <a:gdLst/>
              <a:ahLst/>
              <a:rect l="l" t="t" r="r" b="b"/>
              <a:pathLst>
                <a:path w="9650" h="13083">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707070"/>
            </a:solidFill>
            <a:ln w="0">
              <a:noFill/>
            </a:ln>
          </p:spPr>
          <p:style>
            <a:lnRef idx="0"/>
            <a:fillRef idx="0"/>
            <a:effectRef idx="0"/>
            <a:fontRef idx="minor"/>
          </p:style>
        </p:sp>
        <p:sp>
          <p:nvSpPr>
            <p:cNvPr id="1688" name="Google Shape;2770;p51"/>
            <p:cNvSpPr/>
            <p:nvPr/>
          </p:nvSpPr>
          <p:spPr>
            <a:xfrm>
              <a:off x="4574520" y="2915640"/>
              <a:ext cx="192240" cy="258120"/>
            </a:xfrm>
            <a:custGeom>
              <a:avLst/>
              <a:gdLst/>
              <a:ahLst/>
              <a:rect l="l" t="t" r="r" b="b"/>
              <a:pathLst>
                <a:path w="10242" h="13717">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w="0">
              <a:noFill/>
            </a:ln>
          </p:spPr>
          <p:style>
            <a:lnRef idx="0"/>
            <a:fillRef idx="0"/>
            <a:effectRef idx="0"/>
            <a:fontRef idx="minor"/>
          </p:style>
        </p:sp>
        <p:sp>
          <p:nvSpPr>
            <p:cNvPr id="1689" name="Google Shape;2771;p51"/>
            <p:cNvSpPr/>
            <p:nvPr/>
          </p:nvSpPr>
          <p:spPr>
            <a:xfrm>
              <a:off x="4538160" y="2797920"/>
              <a:ext cx="241920" cy="227160"/>
            </a:xfrm>
            <a:custGeom>
              <a:avLst/>
              <a:gdLst/>
              <a:ahLst/>
              <a:rect l="l" t="t" r="r" b="b"/>
              <a:pathLst>
                <a:path w="12867" h="1208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w="0">
              <a:noFill/>
            </a:ln>
          </p:spPr>
          <p:style>
            <a:lnRef idx="0"/>
            <a:fillRef idx="0"/>
            <a:effectRef idx="0"/>
            <a:fontRef idx="minor"/>
          </p:style>
        </p:sp>
        <p:sp>
          <p:nvSpPr>
            <p:cNvPr id="1690" name="Google Shape;2772;p51"/>
            <p:cNvSpPr/>
            <p:nvPr/>
          </p:nvSpPr>
          <p:spPr>
            <a:xfrm>
              <a:off x="4540320" y="2791800"/>
              <a:ext cx="246240" cy="239040"/>
            </a:xfrm>
            <a:custGeom>
              <a:avLst/>
              <a:gdLst/>
              <a:ahLst/>
              <a:rect l="l" t="t" r="r" b="b"/>
              <a:pathLst>
                <a:path w="13089" h="1271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w="0">
              <a:noFill/>
            </a:ln>
          </p:spPr>
          <p:style>
            <a:lnRef idx="0"/>
            <a:fillRef idx="0"/>
            <a:effectRef idx="0"/>
            <a:fontRef idx="minor"/>
          </p:style>
        </p:sp>
        <p:sp>
          <p:nvSpPr>
            <p:cNvPr id="1691" name="Google Shape;2773;p51"/>
            <p:cNvSpPr/>
            <p:nvPr/>
          </p:nvSpPr>
          <p:spPr>
            <a:xfrm>
              <a:off x="4276440" y="3463560"/>
              <a:ext cx="325080" cy="96120"/>
            </a:xfrm>
            <a:custGeom>
              <a:avLst/>
              <a:gdLst/>
              <a:ahLst/>
              <a:rect l="l" t="t" r="r" b="b"/>
              <a:pathLst>
                <a:path w="17267" h="5154">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707070"/>
            </a:solidFill>
            <a:ln w="0">
              <a:noFill/>
            </a:ln>
          </p:spPr>
          <p:style>
            <a:lnRef idx="0"/>
            <a:fillRef idx="0"/>
            <a:effectRef idx="0"/>
            <a:fontRef idx="minor"/>
          </p:style>
        </p:sp>
        <p:sp>
          <p:nvSpPr>
            <p:cNvPr id="1692" name="Google Shape;2774;p51"/>
            <p:cNvSpPr/>
            <p:nvPr/>
          </p:nvSpPr>
          <p:spPr>
            <a:xfrm>
              <a:off x="4279320" y="3457440"/>
              <a:ext cx="328680" cy="107640"/>
            </a:xfrm>
            <a:custGeom>
              <a:avLst/>
              <a:gdLst/>
              <a:ahLst/>
              <a:rect l="l" t="t" r="r" b="b"/>
              <a:pathLst>
                <a:path w="17451" h="5768">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w="0">
              <a:noFill/>
            </a:ln>
          </p:spPr>
          <p:style>
            <a:lnRef idx="0"/>
            <a:fillRef idx="0"/>
            <a:effectRef idx="0"/>
            <a:fontRef idx="minor"/>
          </p:style>
        </p:sp>
        <p:sp>
          <p:nvSpPr>
            <p:cNvPr id="1693" name="Google Shape;2775;p51"/>
            <p:cNvSpPr/>
            <p:nvPr/>
          </p:nvSpPr>
          <p:spPr>
            <a:xfrm>
              <a:off x="4524840" y="3479760"/>
              <a:ext cx="137160" cy="73800"/>
            </a:xfrm>
            <a:custGeom>
              <a:avLst/>
              <a:gdLst/>
              <a:ahLst/>
              <a:rect l="l" t="t" r="r" b="b"/>
              <a:pathLst>
                <a:path w="7321" h="397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w="0">
              <a:noFill/>
            </a:ln>
          </p:spPr>
          <p:style>
            <a:lnRef idx="0"/>
            <a:fillRef idx="0"/>
            <a:effectRef idx="0"/>
            <a:fontRef idx="minor"/>
          </p:style>
        </p:sp>
        <p:sp>
          <p:nvSpPr>
            <p:cNvPr id="1694" name="Google Shape;2776;p51"/>
            <p:cNvSpPr/>
            <p:nvPr/>
          </p:nvSpPr>
          <p:spPr>
            <a:xfrm>
              <a:off x="4519080" y="3474360"/>
              <a:ext cx="146880" cy="84600"/>
            </a:xfrm>
            <a:custGeom>
              <a:avLst/>
              <a:gdLst/>
              <a:ahLst/>
              <a:rect l="l" t="t" r="r" b="b"/>
              <a:pathLst>
                <a:path w="7839" h="4548">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w="0">
              <a:noFill/>
            </a:ln>
          </p:spPr>
          <p:style>
            <a:lnRef idx="0"/>
            <a:fillRef idx="0"/>
            <a:effectRef idx="0"/>
            <a:fontRef idx="minor"/>
          </p:style>
        </p:sp>
        <p:sp>
          <p:nvSpPr>
            <p:cNvPr id="1695" name="Google Shape;2777;p51"/>
            <p:cNvSpPr/>
            <p:nvPr/>
          </p:nvSpPr>
          <p:spPr>
            <a:xfrm>
              <a:off x="4795920" y="3463560"/>
              <a:ext cx="324360" cy="96120"/>
            </a:xfrm>
            <a:custGeom>
              <a:avLst/>
              <a:gdLst/>
              <a:ahLst/>
              <a:rect l="l" t="t" r="r" b="b"/>
              <a:pathLst>
                <a:path w="17230" h="5154">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707070"/>
            </a:solidFill>
            <a:ln w="0">
              <a:noFill/>
            </a:ln>
          </p:spPr>
          <p:style>
            <a:lnRef idx="0"/>
            <a:fillRef idx="0"/>
            <a:effectRef idx="0"/>
            <a:fontRef idx="minor"/>
          </p:style>
        </p:sp>
        <p:sp>
          <p:nvSpPr>
            <p:cNvPr id="1696" name="Google Shape;2778;p51"/>
            <p:cNvSpPr/>
            <p:nvPr/>
          </p:nvSpPr>
          <p:spPr>
            <a:xfrm>
              <a:off x="4789800" y="3457440"/>
              <a:ext cx="328680" cy="107640"/>
            </a:xfrm>
            <a:custGeom>
              <a:avLst/>
              <a:gdLst/>
              <a:ahLst/>
              <a:rect l="l" t="t" r="r" b="b"/>
              <a:pathLst>
                <a:path w="17451" h="5768">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w="0">
              <a:noFill/>
            </a:ln>
          </p:spPr>
          <p:style>
            <a:lnRef idx="0"/>
            <a:fillRef idx="0"/>
            <a:effectRef idx="0"/>
            <a:fontRef idx="minor"/>
          </p:style>
        </p:sp>
        <p:sp>
          <p:nvSpPr>
            <p:cNvPr id="1697" name="Google Shape;2779;p51"/>
            <p:cNvSpPr/>
            <p:nvPr/>
          </p:nvSpPr>
          <p:spPr>
            <a:xfrm>
              <a:off x="4718520" y="3479760"/>
              <a:ext cx="137160" cy="73800"/>
            </a:xfrm>
            <a:custGeom>
              <a:avLst/>
              <a:gdLst/>
              <a:ahLst/>
              <a:rect l="l" t="t" r="r" b="b"/>
              <a:pathLst>
                <a:path w="7321" h="397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w="0">
              <a:noFill/>
            </a:ln>
          </p:spPr>
          <p:style>
            <a:lnRef idx="0"/>
            <a:fillRef idx="0"/>
            <a:effectRef idx="0"/>
            <a:fontRef idx="minor"/>
          </p:style>
        </p:sp>
        <p:sp>
          <p:nvSpPr>
            <p:cNvPr id="1698" name="Google Shape;2780;p51"/>
            <p:cNvSpPr/>
            <p:nvPr/>
          </p:nvSpPr>
          <p:spPr>
            <a:xfrm>
              <a:off x="4714200" y="3474360"/>
              <a:ext cx="146880" cy="84600"/>
            </a:xfrm>
            <a:custGeom>
              <a:avLst/>
              <a:gdLst/>
              <a:ahLst/>
              <a:rect l="l" t="t" r="r" b="b"/>
              <a:pathLst>
                <a:path w="7839" h="4548">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w="0">
              <a:noFill/>
            </a:ln>
          </p:spPr>
          <p:style>
            <a:lnRef idx="0"/>
            <a:fillRef idx="0"/>
            <a:effectRef idx="0"/>
            <a:fontRef idx="minor"/>
          </p:style>
        </p:sp>
        <p:sp>
          <p:nvSpPr>
            <p:cNvPr id="1699" name="Google Shape;2781;p51"/>
            <p:cNvSpPr/>
            <p:nvPr/>
          </p:nvSpPr>
          <p:spPr>
            <a:xfrm>
              <a:off x="4478760" y="3759480"/>
              <a:ext cx="369000" cy="159480"/>
            </a:xfrm>
            <a:custGeom>
              <a:avLst/>
              <a:gdLst/>
              <a:ahLst/>
              <a:rect l="l" t="t" r="r" b="b"/>
              <a:pathLst>
                <a:path w="19595" h="8504">
                  <a:moveTo>
                    <a:pt x="0" y="0"/>
                  </a:moveTo>
                  <a:lnTo>
                    <a:pt x="0" y="8504"/>
                  </a:lnTo>
                  <a:lnTo>
                    <a:pt x="19595" y="8504"/>
                  </a:lnTo>
                  <a:lnTo>
                    <a:pt x="19595" y="0"/>
                  </a:lnTo>
                  <a:close/>
                </a:path>
              </a:pathLst>
            </a:custGeom>
            <a:solidFill>
              <a:srgbClr val="ffffff"/>
            </a:solidFill>
            <a:ln w="0">
              <a:noFill/>
            </a:ln>
          </p:spPr>
          <p:style>
            <a:lnRef idx="0"/>
            <a:fillRef idx="0"/>
            <a:effectRef idx="0"/>
            <a:fontRef idx="minor"/>
          </p:style>
        </p:sp>
        <p:sp>
          <p:nvSpPr>
            <p:cNvPr id="1700" name="Google Shape;2782;p51"/>
            <p:cNvSpPr/>
            <p:nvPr/>
          </p:nvSpPr>
          <p:spPr>
            <a:xfrm>
              <a:off x="4473000" y="3753360"/>
              <a:ext cx="380160" cy="171360"/>
            </a:xfrm>
            <a:custGeom>
              <a:avLst/>
              <a:gdLst/>
              <a:ahLst/>
              <a:rect l="l" t="t" r="r" b="b"/>
              <a:pathLst>
                <a:path w="20187" h="9133">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w="0">
              <a:noFill/>
            </a:ln>
          </p:spPr>
          <p:style>
            <a:lnRef idx="0"/>
            <a:fillRef idx="0"/>
            <a:effectRef idx="0"/>
            <a:fontRef idx="minor"/>
          </p:style>
        </p:sp>
        <p:sp>
          <p:nvSpPr>
            <p:cNvPr id="1701" name="Google Shape;2783;p51"/>
            <p:cNvSpPr/>
            <p:nvPr/>
          </p:nvSpPr>
          <p:spPr>
            <a:xfrm>
              <a:off x="4506480" y="3743640"/>
              <a:ext cx="137520" cy="117360"/>
            </a:xfrm>
            <a:custGeom>
              <a:avLst/>
              <a:gdLst/>
              <a:ahLst/>
              <a:rect l="l" t="t" r="r" b="b"/>
              <a:pathLst>
                <a:path w="7358" h="628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w="0">
              <a:noFill/>
            </a:ln>
          </p:spPr>
          <p:style>
            <a:lnRef idx="0"/>
            <a:fillRef idx="0"/>
            <a:effectRef idx="0"/>
            <a:fontRef idx="minor"/>
          </p:style>
        </p:sp>
        <p:sp>
          <p:nvSpPr>
            <p:cNvPr id="1702" name="Google Shape;2784;p51"/>
            <p:cNvSpPr/>
            <p:nvPr/>
          </p:nvSpPr>
          <p:spPr>
            <a:xfrm>
              <a:off x="4700880" y="3753360"/>
              <a:ext cx="127800" cy="102960"/>
            </a:xfrm>
            <a:custGeom>
              <a:avLst/>
              <a:gdLst/>
              <a:ahLst/>
              <a:rect l="l" t="t" r="r" b="b"/>
              <a:pathLst>
                <a:path w="6841" h="5519">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w="0">
              <a:noFill/>
            </a:ln>
          </p:spPr>
          <p:style>
            <a:lnRef idx="0"/>
            <a:fillRef idx="0"/>
            <a:effectRef idx="0"/>
            <a:fontRef idx="minor"/>
          </p:style>
        </p:sp>
        <p:sp>
          <p:nvSpPr>
            <p:cNvPr id="1703" name="Google Shape;2785;p51"/>
            <p:cNvSpPr/>
            <p:nvPr/>
          </p:nvSpPr>
          <p:spPr>
            <a:xfrm>
              <a:off x="4332600" y="3726720"/>
              <a:ext cx="223560" cy="838080"/>
            </a:xfrm>
            <a:custGeom>
              <a:avLst/>
              <a:gdLst/>
              <a:ahLst/>
              <a:rect l="l" t="t" r="r" b="b"/>
              <a:pathLst>
                <a:path w="11905" h="444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w="0">
              <a:noFill/>
            </a:ln>
          </p:spPr>
          <p:style>
            <a:lnRef idx="0"/>
            <a:fillRef idx="0"/>
            <a:effectRef idx="0"/>
            <a:fontRef idx="minor"/>
          </p:style>
        </p:sp>
        <p:sp>
          <p:nvSpPr>
            <p:cNvPr id="1704" name="Google Shape;2786;p51"/>
            <p:cNvSpPr/>
            <p:nvPr/>
          </p:nvSpPr>
          <p:spPr>
            <a:xfrm>
              <a:off x="4366800" y="3720960"/>
              <a:ext cx="192240" cy="849240"/>
            </a:xfrm>
            <a:custGeom>
              <a:avLst/>
              <a:gdLst/>
              <a:ahLst/>
              <a:rect l="l" t="t" r="r" b="b"/>
              <a:pathLst>
                <a:path w="10242" h="44994">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w="0">
              <a:noFill/>
            </a:ln>
          </p:spPr>
          <p:style>
            <a:lnRef idx="0"/>
            <a:fillRef idx="0"/>
            <a:effectRef idx="0"/>
            <a:fontRef idx="minor"/>
          </p:style>
        </p:sp>
        <p:sp>
          <p:nvSpPr>
            <p:cNvPr id="1705" name="Google Shape;2787;p51"/>
            <p:cNvSpPr/>
            <p:nvPr/>
          </p:nvSpPr>
          <p:spPr>
            <a:xfrm>
              <a:off x="4322160" y="4518720"/>
              <a:ext cx="149040" cy="109800"/>
            </a:xfrm>
            <a:custGeom>
              <a:avLst/>
              <a:gdLst/>
              <a:ahLst/>
              <a:rect l="l" t="t" r="r" b="b"/>
              <a:pathLst>
                <a:path w="7950" h="5879">
                  <a:moveTo>
                    <a:pt x="3994" y="1"/>
                  </a:moveTo>
                  <a:lnTo>
                    <a:pt x="3069" y="3920"/>
                  </a:lnTo>
                  <a:lnTo>
                    <a:pt x="1" y="5879"/>
                  </a:lnTo>
                  <a:lnTo>
                    <a:pt x="7839" y="5879"/>
                  </a:lnTo>
                  <a:lnTo>
                    <a:pt x="7950" y="1"/>
                  </a:lnTo>
                  <a:close/>
                </a:path>
              </a:pathLst>
            </a:custGeom>
            <a:solidFill>
              <a:srgbClr val="ffffff"/>
            </a:solidFill>
            <a:ln w="0">
              <a:noFill/>
            </a:ln>
          </p:spPr>
          <p:style>
            <a:lnRef idx="0"/>
            <a:fillRef idx="0"/>
            <a:effectRef idx="0"/>
            <a:fontRef idx="minor"/>
          </p:style>
        </p:sp>
        <p:sp>
          <p:nvSpPr>
            <p:cNvPr id="1706" name="Google Shape;2788;p51"/>
            <p:cNvSpPr/>
            <p:nvPr/>
          </p:nvSpPr>
          <p:spPr>
            <a:xfrm>
              <a:off x="4315680" y="4513320"/>
              <a:ext cx="161640" cy="120960"/>
            </a:xfrm>
            <a:custGeom>
              <a:avLst/>
              <a:gdLst/>
              <a:ahLst/>
              <a:rect l="l" t="t" r="r" b="b"/>
              <a:pathLst>
                <a:path w="8615" h="6471">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w="0">
              <a:noFill/>
            </a:ln>
          </p:spPr>
          <p:style>
            <a:lnRef idx="0"/>
            <a:fillRef idx="0"/>
            <a:effectRef idx="0"/>
            <a:fontRef idx="minor"/>
          </p:style>
        </p:sp>
        <p:sp>
          <p:nvSpPr>
            <p:cNvPr id="1707" name="Google Shape;2789;p51"/>
            <p:cNvSpPr/>
            <p:nvPr/>
          </p:nvSpPr>
          <p:spPr>
            <a:xfrm>
              <a:off x="4380120" y="4582440"/>
              <a:ext cx="62280" cy="9000"/>
            </a:xfrm>
            <a:custGeom>
              <a:avLst/>
              <a:gdLst/>
              <a:ahLst/>
              <a:rect l="l" t="t" r="r" b="b"/>
              <a:pathLst>
                <a:path w="3365" h="560">
                  <a:moveTo>
                    <a:pt x="1868" y="1"/>
                  </a:moveTo>
                  <a:cubicBezTo>
                    <a:pt x="871" y="1"/>
                    <a:pt x="0" y="560"/>
                    <a:pt x="0" y="560"/>
                  </a:cubicBezTo>
                  <a:lnTo>
                    <a:pt x="3365" y="560"/>
                  </a:lnTo>
                  <a:cubicBezTo>
                    <a:pt x="2896" y="141"/>
                    <a:pt x="2367" y="1"/>
                    <a:pt x="1868" y="1"/>
                  </a:cubicBezTo>
                  <a:close/>
                </a:path>
              </a:pathLst>
            </a:custGeom>
            <a:solidFill>
              <a:srgbClr val="ffffff"/>
            </a:solidFill>
            <a:ln w="0">
              <a:noFill/>
            </a:ln>
          </p:spPr>
          <p:style>
            <a:lnRef idx="0"/>
            <a:fillRef idx="0"/>
            <a:effectRef idx="0"/>
            <a:fontRef idx="minor"/>
          </p:style>
        </p:sp>
        <p:sp>
          <p:nvSpPr>
            <p:cNvPr id="1708" name="Google Shape;2790;p51"/>
            <p:cNvSpPr/>
            <p:nvPr/>
          </p:nvSpPr>
          <p:spPr>
            <a:xfrm>
              <a:off x="4373640" y="4575960"/>
              <a:ext cx="74880" cy="20880"/>
            </a:xfrm>
            <a:custGeom>
              <a:avLst/>
              <a:gdLst/>
              <a:ahLst/>
              <a:rect l="l" t="t" r="r" b="b"/>
              <a:pathLst>
                <a:path w="4031" h="1189">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w="0">
              <a:noFill/>
            </a:ln>
          </p:spPr>
          <p:style>
            <a:lnRef idx="0"/>
            <a:fillRef idx="0"/>
            <a:effectRef idx="0"/>
            <a:fontRef idx="minor"/>
          </p:style>
        </p:sp>
        <p:sp>
          <p:nvSpPr>
            <p:cNvPr id="1709" name="Google Shape;2791;p51"/>
            <p:cNvSpPr/>
            <p:nvPr/>
          </p:nvSpPr>
          <p:spPr>
            <a:xfrm>
              <a:off x="4794480" y="3726720"/>
              <a:ext cx="223560" cy="838080"/>
            </a:xfrm>
            <a:custGeom>
              <a:avLst/>
              <a:gdLst/>
              <a:ahLst/>
              <a:rect l="l" t="t" r="r" b="b"/>
              <a:pathLst>
                <a:path w="11906" h="44405">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w="0">
              <a:noFill/>
            </a:ln>
          </p:spPr>
          <p:style>
            <a:lnRef idx="0"/>
            <a:fillRef idx="0"/>
            <a:effectRef idx="0"/>
            <a:fontRef idx="minor"/>
          </p:style>
        </p:sp>
        <p:sp>
          <p:nvSpPr>
            <p:cNvPr id="1710" name="Google Shape;2792;p51"/>
            <p:cNvSpPr/>
            <p:nvPr/>
          </p:nvSpPr>
          <p:spPr>
            <a:xfrm>
              <a:off x="4791960" y="3720960"/>
              <a:ext cx="192240" cy="849240"/>
            </a:xfrm>
            <a:custGeom>
              <a:avLst/>
              <a:gdLst/>
              <a:ahLst/>
              <a:rect l="l" t="t" r="r" b="b"/>
              <a:pathLst>
                <a:path w="10241" h="44994">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w="0">
              <a:noFill/>
            </a:ln>
          </p:spPr>
          <p:style>
            <a:lnRef idx="0"/>
            <a:fillRef idx="0"/>
            <a:effectRef idx="0"/>
            <a:fontRef idx="minor"/>
          </p:style>
        </p:sp>
        <p:sp>
          <p:nvSpPr>
            <p:cNvPr id="1711" name="Google Shape;2793;p51"/>
            <p:cNvSpPr/>
            <p:nvPr/>
          </p:nvSpPr>
          <p:spPr>
            <a:xfrm>
              <a:off x="4879800" y="4518720"/>
              <a:ext cx="149040" cy="109800"/>
            </a:xfrm>
            <a:custGeom>
              <a:avLst/>
              <a:gdLst/>
              <a:ahLst/>
              <a:rect l="l" t="t" r="r" b="b"/>
              <a:pathLst>
                <a:path w="7950" h="5879">
                  <a:moveTo>
                    <a:pt x="0" y="1"/>
                  </a:moveTo>
                  <a:lnTo>
                    <a:pt x="111" y="5879"/>
                  </a:lnTo>
                  <a:lnTo>
                    <a:pt x="7949" y="5879"/>
                  </a:lnTo>
                  <a:lnTo>
                    <a:pt x="4881" y="3920"/>
                  </a:lnTo>
                  <a:lnTo>
                    <a:pt x="3956" y="1"/>
                  </a:lnTo>
                  <a:close/>
                </a:path>
              </a:pathLst>
            </a:custGeom>
            <a:solidFill>
              <a:srgbClr val="ffffff"/>
            </a:solidFill>
            <a:ln w="0">
              <a:noFill/>
            </a:ln>
          </p:spPr>
          <p:style>
            <a:lnRef idx="0"/>
            <a:fillRef idx="0"/>
            <a:effectRef idx="0"/>
            <a:fontRef idx="minor"/>
          </p:style>
        </p:sp>
        <p:sp>
          <p:nvSpPr>
            <p:cNvPr id="1712" name="Google Shape;2794;p51"/>
            <p:cNvSpPr/>
            <p:nvPr/>
          </p:nvSpPr>
          <p:spPr>
            <a:xfrm>
              <a:off x="4873680" y="4513320"/>
              <a:ext cx="161640" cy="120960"/>
            </a:xfrm>
            <a:custGeom>
              <a:avLst/>
              <a:gdLst/>
              <a:ahLst/>
              <a:rect l="l" t="t" r="r" b="b"/>
              <a:pathLst>
                <a:path w="8615" h="6471">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w="0">
              <a:noFill/>
            </a:ln>
          </p:spPr>
          <p:style>
            <a:lnRef idx="0"/>
            <a:fillRef idx="0"/>
            <a:effectRef idx="0"/>
            <a:fontRef idx="minor"/>
          </p:style>
        </p:sp>
        <p:sp>
          <p:nvSpPr>
            <p:cNvPr id="1713" name="Google Shape;2795;p51"/>
            <p:cNvSpPr/>
            <p:nvPr/>
          </p:nvSpPr>
          <p:spPr>
            <a:xfrm>
              <a:off x="4908600" y="4582440"/>
              <a:ext cx="62280" cy="9000"/>
            </a:xfrm>
            <a:custGeom>
              <a:avLst/>
              <a:gdLst/>
              <a:ahLst/>
              <a:rect l="l" t="t" r="r" b="b"/>
              <a:pathLst>
                <a:path w="3365" h="560">
                  <a:moveTo>
                    <a:pt x="1497" y="1"/>
                  </a:moveTo>
                  <a:cubicBezTo>
                    <a:pt x="998" y="1"/>
                    <a:pt x="468" y="141"/>
                    <a:pt x="0" y="560"/>
                  </a:cubicBezTo>
                  <a:lnTo>
                    <a:pt x="3365" y="560"/>
                  </a:lnTo>
                  <a:cubicBezTo>
                    <a:pt x="3365" y="560"/>
                    <a:pt x="2494" y="1"/>
                    <a:pt x="1497" y="1"/>
                  </a:cubicBezTo>
                  <a:close/>
                </a:path>
              </a:pathLst>
            </a:custGeom>
            <a:solidFill>
              <a:srgbClr val="ffffff"/>
            </a:solidFill>
            <a:ln w="0">
              <a:noFill/>
            </a:ln>
          </p:spPr>
          <p:style>
            <a:lnRef idx="0"/>
            <a:fillRef idx="0"/>
            <a:effectRef idx="0"/>
            <a:fontRef idx="minor"/>
          </p:style>
        </p:sp>
        <p:sp>
          <p:nvSpPr>
            <p:cNvPr id="1714" name="Google Shape;2796;p51"/>
            <p:cNvSpPr/>
            <p:nvPr/>
          </p:nvSpPr>
          <p:spPr>
            <a:xfrm>
              <a:off x="4902480" y="4575960"/>
              <a:ext cx="74880" cy="20880"/>
            </a:xfrm>
            <a:custGeom>
              <a:avLst/>
              <a:gdLst/>
              <a:ahLst/>
              <a:rect l="l" t="t" r="r" b="b"/>
              <a:pathLst>
                <a:path w="4031" h="1189">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w="0">
              <a:noFill/>
            </a:ln>
          </p:spPr>
          <p:style>
            <a:lnRef idx="0"/>
            <a:fillRef idx="0"/>
            <a:effectRef idx="0"/>
            <a:fontRef idx="minor"/>
          </p:style>
        </p:sp>
        <p:sp>
          <p:nvSpPr>
            <p:cNvPr id="1715" name="Google Shape;2797;p51"/>
            <p:cNvSpPr/>
            <p:nvPr/>
          </p:nvSpPr>
          <p:spPr>
            <a:xfrm>
              <a:off x="5253120" y="3277080"/>
              <a:ext cx="543960" cy="274680"/>
            </a:xfrm>
            <a:custGeom>
              <a:avLst/>
              <a:gdLst/>
              <a:ahLst/>
              <a:rect l="l" t="t" r="r" b="b"/>
              <a:pathLst>
                <a:path w="28838" h="14605">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w="0">
              <a:noFill/>
            </a:ln>
          </p:spPr>
          <p:style>
            <a:lnRef idx="0"/>
            <a:fillRef idx="0"/>
            <a:effectRef idx="0"/>
            <a:fontRef idx="minor"/>
          </p:style>
        </p:sp>
        <p:sp>
          <p:nvSpPr>
            <p:cNvPr id="1716" name="Google Shape;2798;p51"/>
            <p:cNvSpPr/>
            <p:nvPr/>
          </p:nvSpPr>
          <p:spPr>
            <a:xfrm>
              <a:off x="5249160" y="3271680"/>
              <a:ext cx="552240" cy="285840"/>
            </a:xfrm>
            <a:custGeom>
              <a:avLst/>
              <a:gdLst/>
              <a:ahLst/>
              <a:rect l="l" t="t" r="r" b="b"/>
              <a:pathLst>
                <a:path w="29282" h="15196">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w="0">
              <a:noFill/>
            </a:ln>
          </p:spPr>
          <p:style>
            <a:lnRef idx="0"/>
            <a:fillRef idx="0"/>
            <a:effectRef idx="0"/>
            <a:fontRef idx="minor"/>
          </p:style>
        </p:sp>
        <p:sp>
          <p:nvSpPr>
            <p:cNvPr id="1717" name="Google Shape;2799;p51"/>
            <p:cNvSpPr/>
            <p:nvPr/>
          </p:nvSpPr>
          <p:spPr>
            <a:xfrm>
              <a:off x="5293800" y="3297600"/>
              <a:ext cx="463680" cy="234000"/>
            </a:xfrm>
            <a:custGeom>
              <a:avLst/>
              <a:gdLst/>
              <a:ahLst/>
              <a:rect l="l" t="t" r="r" b="b"/>
              <a:pathLst>
                <a:path w="24587" h="1246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w="0">
              <a:noFill/>
            </a:ln>
          </p:spPr>
          <p:style>
            <a:lnRef idx="0"/>
            <a:fillRef idx="0"/>
            <a:effectRef idx="0"/>
            <a:fontRef idx="minor"/>
          </p:style>
        </p:sp>
        <p:sp>
          <p:nvSpPr>
            <p:cNvPr id="1718" name="Google Shape;2800;p51"/>
            <p:cNvSpPr/>
            <p:nvPr/>
          </p:nvSpPr>
          <p:spPr>
            <a:xfrm>
              <a:off x="5288760" y="3291840"/>
              <a:ext cx="472680" cy="245520"/>
            </a:xfrm>
            <a:custGeom>
              <a:avLst/>
              <a:gdLst/>
              <a:ahLst/>
              <a:rect l="l" t="t" r="r" b="b"/>
              <a:pathLst>
                <a:path w="25067" h="13051">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w="0">
              <a:noFill/>
            </a:ln>
          </p:spPr>
          <p:style>
            <a:lnRef idx="0"/>
            <a:fillRef idx="0"/>
            <a:effectRef idx="0"/>
            <a:fontRef idx="minor"/>
          </p:style>
        </p:sp>
        <p:sp>
          <p:nvSpPr>
            <p:cNvPr id="1719" name="Google Shape;2801;p51"/>
            <p:cNvSpPr/>
            <p:nvPr/>
          </p:nvSpPr>
          <p:spPr>
            <a:xfrm>
              <a:off x="5371560" y="3535920"/>
              <a:ext cx="617400" cy="18720"/>
            </a:xfrm>
            <a:custGeom>
              <a:avLst/>
              <a:gdLst/>
              <a:ahLst/>
              <a:rect l="l" t="t" r="r" b="b"/>
              <a:pathLst>
                <a:path w="32720" h="1073">
                  <a:moveTo>
                    <a:pt x="1" y="1"/>
                  </a:moveTo>
                  <a:lnTo>
                    <a:pt x="1" y="1073"/>
                  </a:lnTo>
                  <a:lnTo>
                    <a:pt x="32720" y="1073"/>
                  </a:lnTo>
                  <a:lnTo>
                    <a:pt x="32720" y="1"/>
                  </a:lnTo>
                  <a:close/>
                </a:path>
              </a:pathLst>
            </a:custGeom>
            <a:solidFill>
              <a:srgbClr val="ffffff"/>
            </a:solidFill>
            <a:ln w="0">
              <a:noFill/>
            </a:ln>
          </p:spPr>
          <p:style>
            <a:lnRef idx="0"/>
            <a:fillRef idx="0"/>
            <a:effectRef idx="0"/>
            <a:fontRef idx="minor"/>
          </p:style>
        </p:sp>
        <p:sp>
          <p:nvSpPr>
            <p:cNvPr id="1720" name="Google Shape;2802;p51"/>
            <p:cNvSpPr/>
            <p:nvPr/>
          </p:nvSpPr>
          <p:spPr>
            <a:xfrm>
              <a:off x="5365800" y="3530160"/>
              <a:ext cx="628560" cy="30600"/>
            </a:xfrm>
            <a:custGeom>
              <a:avLst/>
              <a:gdLst/>
              <a:ahLst/>
              <a:rect l="l" t="t" r="r" b="b"/>
              <a:pathLst>
                <a:path w="33312" h="1701">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w="0">
              <a:noFill/>
            </a:ln>
          </p:spPr>
          <p:style>
            <a:lnRef idx="0"/>
            <a:fillRef idx="0"/>
            <a:effectRef idx="0"/>
            <a:fontRef idx="minor"/>
          </p:style>
        </p:sp>
        <p:sp>
          <p:nvSpPr>
            <p:cNvPr id="1721" name="Google Shape;2803;p51"/>
            <p:cNvSpPr/>
            <p:nvPr/>
          </p:nvSpPr>
          <p:spPr>
            <a:xfrm>
              <a:off x="5371560" y="3535920"/>
              <a:ext cx="298440" cy="18720"/>
            </a:xfrm>
            <a:custGeom>
              <a:avLst/>
              <a:gdLst/>
              <a:ahLst/>
              <a:rect l="l" t="t" r="r" b="b"/>
              <a:pathLst>
                <a:path w="15862" h="1073">
                  <a:moveTo>
                    <a:pt x="1" y="1"/>
                  </a:moveTo>
                  <a:lnTo>
                    <a:pt x="1" y="1073"/>
                  </a:lnTo>
                  <a:lnTo>
                    <a:pt x="15861" y="1073"/>
                  </a:lnTo>
                  <a:lnTo>
                    <a:pt x="15861" y="1"/>
                  </a:lnTo>
                  <a:close/>
                </a:path>
              </a:pathLst>
            </a:custGeom>
            <a:solidFill>
              <a:srgbClr val="ffffff"/>
            </a:solidFill>
            <a:ln w="0">
              <a:noFill/>
            </a:ln>
          </p:spPr>
          <p:style>
            <a:lnRef idx="0"/>
            <a:fillRef idx="0"/>
            <a:effectRef idx="0"/>
            <a:fontRef idx="minor"/>
          </p:style>
        </p:sp>
        <p:sp>
          <p:nvSpPr>
            <p:cNvPr id="1722" name="Google Shape;2804;p51"/>
            <p:cNvSpPr/>
            <p:nvPr/>
          </p:nvSpPr>
          <p:spPr>
            <a:xfrm>
              <a:off x="5365800" y="3530160"/>
              <a:ext cx="309600" cy="30600"/>
            </a:xfrm>
            <a:custGeom>
              <a:avLst/>
              <a:gdLst/>
              <a:ahLst/>
              <a:rect l="l" t="t" r="r" b="b"/>
              <a:pathLst>
                <a:path w="16453" h="1701">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w="0">
              <a:noFill/>
            </a:ln>
          </p:spPr>
          <p:style>
            <a:lnRef idx="0"/>
            <a:fillRef idx="0"/>
            <a:effectRef idx="0"/>
            <a:fontRef idx="minor"/>
          </p:style>
        </p:sp>
        <p:sp>
          <p:nvSpPr>
            <p:cNvPr id="1723" name="Google Shape;2805;p51"/>
            <p:cNvSpPr/>
            <p:nvPr/>
          </p:nvSpPr>
          <p:spPr>
            <a:xfrm>
              <a:off x="5414760" y="2787120"/>
              <a:ext cx="358560" cy="358560"/>
            </a:xfrm>
            <a:custGeom>
              <a:avLst/>
              <a:gdLst/>
              <a:ahLst/>
              <a:rect l="l" t="t" r="r" b="b"/>
              <a:pathLst>
                <a:path w="19041" h="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w="0">
              <a:noFill/>
            </a:ln>
          </p:spPr>
          <p:style>
            <a:lnRef idx="0"/>
            <a:fillRef idx="0"/>
            <a:effectRef idx="0"/>
            <a:fontRef idx="minor"/>
          </p:style>
        </p:sp>
        <p:sp>
          <p:nvSpPr>
            <p:cNvPr id="1724" name="Google Shape;2806;p51"/>
            <p:cNvSpPr/>
            <p:nvPr/>
          </p:nvSpPr>
          <p:spPr>
            <a:xfrm>
              <a:off x="5409000" y="2781360"/>
              <a:ext cx="369720" cy="369720"/>
            </a:xfrm>
            <a:custGeom>
              <a:avLst/>
              <a:gdLst/>
              <a:ahLst/>
              <a:rect l="l" t="t" r="r" b="b"/>
              <a:pathLst>
                <a:path w="19632" h="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w="0">
              <a:noFill/>
            </a:ln>
          </p:spPr>
          <p:style>
            <a:lnRef idx="0"/>
            <a:fillRef idx="0"/>
            <a:effectRef idx="0"/>
            <a:fontRef idx="minor"/>
          </p:style>
        </p:sp>
        <p:sp>
          <p:nvSpPr>
            <p:cNvPr id="1725" name="Google Shape;2807;p51"/>
            <p:cNvSpPr/>
            <p:nvPr/>
          </p:nvSpPr>
          <p:spPr>
            <a:xfrm>
              <a:off x="5552640" y="3133800"/>
              <a:ext cx="69120" cy="230760"/>
            </a:xfrm>
            <a:custGeom>
              <a:avLst/>
              <a:gdLst/>
              <a:ahLst/>
              <a:rect l="l" t="t" r="r" b="b"/>
              <a:pathLst>
                <a:path w="3735" h="12275">
                  <a:moveTo>
                    <a:pt x="3734" y="1"/>
                  </a:moveTo>
                  <a:lnTo>
                    <a:pt x="0" y="481"/>
                  </a:lnTo>
                  <a:lnTo>
                    <a:pt x="1738" y="12275"/>
                  </a:lnTo>
                  <a:lnTo>
                    <a:pt x="3734" y="1"/>
                  </a:lnTo>
                  <a:close/>
                </a:path>
              </a:pathLst>
            </a:custGeom>
            <a:solidFill>
              <a:schemeClr val="dk1"/>
            </a:solidFill>
            <a:ln w="0">
              <a:noFill/>
            </a:ln>
          </p:spPr>
          <p:style>
            <a:lnRef idx="0"/>
            <a:fillRef idx="0"/>
            <a:effectRef idx="0"/>
            <a:fontRef idx="minor"/>
          </p:style>
        </p:sp>
        <p:sp>
          <p:nvSpPr>
            <p:cNvPr id="1726" name="Google Shape;2808;p51"/>
            <p:cNvSpPr/>
            <p:nvPr/>
          </p:nvSpPr>
          <p:spPr>
            <a:xfrm>
              <a:off x="5546160" y="3128040"/>
              <a:ext cx="81720" cy="241920"/>
            </a:xfrm>
            <a:custGeom>
              <a:avLst/>
              <a:gdLst/>
              <a:ahLst/>
              <a:rect l="l" t="t" r="r" b="b"/>
              <a:pathLst>
                <a:path w="4400" h="12874">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w="0">
              <a:noFill/>
            </a:ln>
          </p:spPr>
          <p:style>
            <a:lnRef idx="0"/>
            <a:fillRef idx="0"/>
            <a:effectRef idx="0"/>
            <a:fontRef idx="minor"/>
          </p:style>
        </p:sp>
        <p:sp>
          <p:nvSpPr>
            <p:cNvPr id="1727" name="Google Shape;2809;p51"/>
            <p:cNvSpPr/>
            <p:nvPr/>
          </p:nvSpPr>
          <p:spPr>
            <a:xfrm>
              <a:off x="4435920" y="3277800"/>
              <a:ext cx="475920" cy="281880"/>
            </a:xfrm>
            <a:custGeom>
              <a:avLst/>
              <a:gdLst/>
              <a:ahLst/>
              <a:rect l="l" t="t" r="r" b="b"/>
              <a:pathLst>
                <a:path w="25251" h="14974">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w="0">
              <a:noFill/>
            </a:ln>
          </p:spPr>
          <p:style>
            <a:lnRef idx="0"/>
            <a:fillRef idx="0"/>
            <a:effectRef idx="0"/>
            <a:fontRef idx="minor"/>
          </p:style>
        </p:sp>
        <p:sp>
          <p:nvSpPr>
            <p:cNvPr id="1728" name="Google Shape;2810;p51"/>
            <p:cNvSpPr/>
            <p:nvPr/>
          </p:nvSpPr>
          <p:spPr>
            <a:xfrm>
              <a:off x="4430520" y="3271680"/>
              <a:ext cx="487800" cy="294480"/>
            </a:xfrm>
            <a:custGeom>
              <a:avLst/>
              <a:gdLst/>
              <a:ahLst/>
              <a:rect l="l" t="t" r="r" b="b"/>
              <a:pathLst>
                <a:path w="25880" h="1564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w="0">
              <a:noFill/>
            </a:ln>
          </p:spPr>
          <p:style>
            <a:lnRef idx="0"/>
            <a:fillRef idx="0"/>
            <a:effectRef idx="0"/>
            <a:fontRef idx="minor"/>
          </p:style>
        </p:sp>
        <p:sp>
          <p:nvSpPr>
            <p:cNvPr id="1729" name="Google Shape;2811;p51"/>
            <p:cNvSpPr/>
            <p:nvPr/>
          </p:nvSpPr>
          <p:spPr>
            <a:xfrm>
              <a:off x="4834440" y="2589120"/>
              <a:ext cx="357840" cy="357840"/>
            </a:xfrm>
            <a:custGeom>
              <a:avLst/>
              <a:gdLst/>
              <a:ahLst/>
              <a:rect l="l" t="t" r="r" b="b"/>
              <a:pathLst>
                <a:path w="19004" h="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w="0">
              <a:noFill/>
            </a:ln>
          </p:spPr>
          <p:style>
            <a:lnRef idx="0"/>
            <a:fillRef idx="0"/>
            <a:effectRef idx="0"/>
            <a:fontRef idx="minor"/>
          </p:style>
        </p:sp>
        <p:sp>
          <p:nvSpPr>
            <p:cNvPr id="1730" name="Google Shape;2812;p51"/>
            <p:cNvSpPr/>
            <p:nvPr/>
          </p:nvSpPr>
          <p:spPr>
            <a:xfrm>
              <a:off x="4828320" y="2583000"/>
              <a:ext cx="370440" cy="370440"/>
            </a:xfrm>
            <a:custGeom>
              <a:avLst/>
              <a:gdLst/>
              <a:ahLst/>
              <a:rect l="l" t="t" r="r" b="b"/>
              <a:pathLst>
                <a:path w="19669" h="1967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w="0">
              <a:noFill/>
            </a:ln>
          </p:spPr>
          <p:style>
            <a:lnRef idx="0"/>
            <a:fillRef idx="0"/>
            <a:effectRef idx="0"/>
            <a:fontRef idx="minor"/>
          </p:style>
        </p:sp>
        <p:sp>
          <p:nvSpPr>
            <p:cNvPr id="1731" name="Google Shape;2813;p51"/>
            <p:cNvSpPr/>
            <p:nvPr/>
          </p:nvSpPr>
          <p:spPr>
            <a:xfrm>
              <a:off x="4880520" y="2930400"/>
              <a:ext cx="144720" cy="277560"/>
            </a:xfrm>
            <a:custGeom>
              <a:avLst/>
              <a:gdLst/>
              <a:ahLst/>
              <a:rect l="l" t="t" r="r" b="b"/>
              <a:pathLst>
                <a:path w="7728" h="14752">
                  <a:moveTo>
                    <a:pt x="7727" y="0"/>
                  </a:moveTo>
                  <a:lnTo>
                    <a:pt x="4511" y="481"/>
                  </a:lnTo>
                  <a:lnTo>
                    <a:pt x="0" y="14751"/>
                  </a:lnTo>
                  <a:lnTo>
                    <a:pt x="7727" y="0"/>
                  </a:lnTo>
                  <a:close/>
                </a:path>
              </a:pathLst>
            </a:custGeom>
            <a:solidFill>
              <a:schemeClr val="dk1"/>
            </a:solidFill>
            <a:ln w="0">
              <a:noFill/>
            </a:ln>
          </p:spPr>
          <p:style>
            <a:lnRef idx="0"/>
            <a:fillRef idx="0"/>
            <a:effectRef idx="0"/>
            <a:fontRef idx="minor"/>
          </p:style>
        </p:sp>
        <p:sp>
          <p:nvSpPr>
            <p:cNvPr id="1732" name="Google Shape;2814;p51"/>
            <p:cNvSpPr/>
            <p:nvPr/>
          </p:nvSpPr>
          <p:spPr>
            <a:xfrm>
              <a:off x="4873680" y="2924280"/>
              <a:ext cx="158760" cy="289800"/>
            </a:xfrm>
            <a:custGeom>
              <a:avLst/>
              <a:gdLst/>
              <a:ahLst/>
              <a:rect l="l" t="t" r="r" b="b"/>
              <a:pathLst>
                <a:path w="8467" h="15402">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w="0">
              <a:noFill/>
            </a:ln>
          </p:spPr>
          <p:style>
            <a:lnRef idx="0"/>
            <a:fillRef idx="0"/>
            <a:effectRef idx="0"/>
            <a:fontRef idx="minor"/>
          </p:style>
        </p:sp>
        <p:sp>
          <p:nvSpPr>
            <p:cNvPr id="1733" name="Google Shape;2815;p51"/>
            <p:cNvSpPr/>
            <p:nvPr/>
          </p:nvSpPr>
          <p:spPr>
            <a:xfrm>
              <a:off x="3746160" y="3277080"/>
              <a:ext cx="543960" cy="274680"/>
            </a:xfrm>
            <a:custGeom>
              <a:avLst/>
              <a:gdLst/>
              <a:ahLst/>
              <a:rect l="l" t="t" r="r" b="b"/>
              <a:pathLst>
                <a:path w="28838" h="14605">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w="0">
              <a:noFill/>
            </a:ln>
          </p:spPr>
          <p:style>
            <a:lnRef idx="0"/>
            <a:fillRef idx="0"/>
            <a:effectRef idx="0"/>
            <a:fontRef idx="minor"/>
          </p:style>
        </p:sp>
        <p:sp>
          <p:nvSpPr>
            <p:cNvPr id="1734" name="Google Shape;2816;p51"/>
            <p:cNvSpPr/>
            <p:nvPr/>
          </p:nvSpPr>
          <p:spPr>
            <a:xfrm>
              <a:off x="3741840" y="3271680"/>
              <a:ext cx="552240" cy="285840"/>
            </a:xfrm>
            <a:custGeom>
              <a:avLst/>
              <a:gdLst/>
              <a:ahLst/>
              <a:rect l="l" t="t" r="r" b="b"/>
              <a:pathLst>
                <a:path w="29281" h="15196">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w="0">
              <a:noFill/>
            </a:ln>
          </p:spPr>
          <p:style>
            <a:lnRef idx="0"/>
            <a:fillRef idx="0"/>
            <a:effectRef idx="0"/>
            <a:fontRef idx="minor"/>
          </p:style>
        </p:sp>
        <p:sp>
          <p:nvSpPr>
            <p:cNvPr id="1735" name="Google Shape;2817;p51"/>
            <p:cNvSpPr/>
            <p:nvPr/>
          </p:nvSpPr>
          <p:spPr>
            <a:xfrm>
              <a:off x="3785760" y="3297600"/>
              <a:ext cx="464040" cy="234000"/>
            </a:xfrm>
            <a:custGeom>
              <a:avLst/>
              <a:gdLst/>
              <a:ahLst/>
              <a:rect l="l" t="t" r="r" b="b"/>
              <a:pathLst>
                <a:path w="24623" h="1246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w="0">
              <a:noFill/>
            </a:ln>
          </p:spPr>
          <p:style>
            <a:lnRef idx="0"/>
            <a:fillRef idx="0"/>
            <a:effectRef idx="0"/>
            <a:fontRef idx="minor"/>
          </p:style>
        </p:sp>
        <p:sp>
          <p:nvSpPr>
            <p:cNvPr id="1736" name="Google Shape;2818;p51"/>
            <p:cNvSpPr/>
            <p:nvPr/>
          </p:nvSpPr>
          <p:spPr>
            <a:xfrm>
              <a:off x="3781800" y="3291840"/>
              <a:ext cx="472680" cy="245520"/>
            </a:xfrm>
            <a:custGeom>
              <a:avLst/>
              <a:gdLst/>
              <a:ahLst/>
              <a:rect l="l" t="t" r="r" b="b"/>
              <a:pathLst>
                <a:path w="25067" h="13051">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w="0">
              <a:noFill/>
            </a:ln>
          </p:spPr>
          <p:style>
            <a:lnRef idx="0"/>
            <a:fillRef idx="0"/>
            <a:effectRef idx="0"/>
            <a:fontRef idx="minor"/>
          </p:style>
        </p:sp>
        <p:sp>
          <p:nvSpPr>
            <p:cNvPr id="1737" name="Google Shape;2819;p51"/>
            <p:cNvSpPr/>
            <p:nvPr/>
          </p:nvSpPr>
          <p:spPr>
            <a:xfrm>
              <a:off x="3554280" y="3535920"/>
              <a:ext cx="617400" cy="18720"/>
            </a:xfrm>
            <a:custGeom>
              <a:avLst/>
              <a:gdLst/>
              <a:ahLst/>
              <a:rect l="l" t="t" r="r" b="b"/>
              <a:pathLst>
                <a:path w="32720" h="1073">
                  <a:moveTo>
                    <a:pt x="0" y="1"/>
                  </a:moveTo>
                  <a:lnTo>
                    <a:pt x="0" y="1073"/>
                  </a:lnTo>
                  <a:lnTo>
                    <a:pt x="32719" y="1073"/>
                  </a:lnTo>
                  <a:lnTo>
                    <a:pt x="32719" y="1"/>
                  </a:lnTo>
                  <a:close/>
                </a:path>
              </a:pathLst>
            </a:custGeom>
            <a:solidFill>
              <a:srgbClr val="ffffff"/>
            </a:solidFill>
            <a:ln w="0">
              <a:noFill/>
            </a:ln>
          </p:spPr>
          <p:style>
            <a:lnRef idx="0"/>
            <a:fillRef idx="0"/>
            <a:effectRef idx="0"/>
            <a:fontRef idx="minor"/>
          </p:style>
        </p:sp>
        <p:sp>
          <p:nvSpPr>
            <p:cNvPr id="1738" name="Google Shape;2820;p51"/>
            <p:cNvSpPr/>
            <p:nvPr/>
          </p:nvSpPr>
          <p:spPr>
            <a:xfrm>
              <a:off x="3548880" y="3530160"/>
              <a:ext cx="629280" cy="30600"/>
            </a:xfrm>
            <a:custGeom>
              <a:avLst/>
              <a:gdLst/>
              <a:ahLst/>
              <a:rect l="l" t="t" r="r" b="b"/>
              <a:pathLst>
                <a:path w="33348" h="1701">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w="0">
              <a:noFill/>
            </a:ln>
          </p:spPr>
          <p:style>
            <a:lnRef idx="0"/>
            <a:fillRef idx="0"/>
            <a:effectRef idx="0"/>
            <a:fontRef idx="minor"/>
          </p:style>
        </p:sp>
        <p:sp>
          <p:nvSpPr>
            <p:cNvPr id="1739" name="Google Shape;2821;p51"/>
            <p:cNvSpPr/>
            <p:nvPr/>
          </p:nvSpPr>
          <p:spPr>
            <a:xfrm>
              <a:off x="3873240" y="3535920"/>
              <a:ext cx="298440" cy="18720"/>
            </a:xfrm>
            <a:custGeom>
              <a:avLst/>
              <a:gdLst/>
              <a:ahLst/>
              <a:rect l="l" t="t" r="r" b="b"/>
              <a:pathLst>
                <a:path w="15862" h="1073">
                  <a:moveTo>
                    <a:pt x="1" y="1"/>
                  </a:moveTo>
                  <a:lnTo>
                    <a:pt x="1" y="1073"/>
                  </a:lnTo>
                  <a:lnTo>
                    <a:pt x="15861" y="1073"/>
                  </a:lnTo>
                  <a:lnTo>
                    <a:pt x="15861" y="1"/>
                  </a:lnTo>
                  <a:close/>
                </a:path>
              </a:pathLst>
            </a:custGeom>
            <a:solidFill>
              <a:srgbClr val="ffffff"/>
            </a:solidFill>
            <a:ln w="0">
              <a:noFill/>
            </a:ln>
          </p:spPr>
          <p:style>
            <a:lnRef idx="0"/>
            <a:fillRef idx="0"/>
            <a:effectRef idx="0"/>
            <a:fontRef idx="minor"/>
          </p:style>
        </p:sp>
        <p:sp>
          <p:nvSpPr>
            <p:cNvPr id="1740" name="Google Shape;2822;p51"/>
            <p:cNvSpPr/>
            <p:nvPr/>
          </p:nvSpPr>
          <p:spPr>
            <a:xfrm>
              <a:off x="3867480" y="3530160"/>
              <a:ext cx="310320" cy="30600"/>
            </a:xfrm>
            <a:custGeom>
              <a:avLst/>
              <a:gdLst/>
              <a:ahLst/>
              <a:rect l="l" t="t" r="r" b="b"/>
              <a:pathLst>
                <a:path w="16490" h="1701">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w="0">
              <a:noFill/>
            </a:ln>
          </p:spPr>
          <p:style>
            <a:lnRef idx="0"/>
            <a:fillRef idx="0"/>
            <a:effectRef idx="0"/>
            <a:fontRef idx="minor"/>
          </p:style>
        </p:sp>
        <p:sp>
          <p:nvSpPr>
            <p:cNvPr id="1741" name="Google Shape;2823;p51"/>
            <p:cNvSpPr/>
            <p:nvPr/>
          </p:nvSpPr>
          <p:spPr>
            <a:xfrm>
              <a:off x="3749400" y="2787120"/>
              <a:ext cx="358560" cy="358560"/>
            </a:xfrm>
            <a:custGeom>
              <a:avLst/>
              <a:gdLst/>
              <a:ahLst/>
              <a:rect l="l" t="t" r="r" b="b"/>
              <a:pathLst>
                <a:path w="19041" h="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w="0">
              <a:noFill/>
            </a:ln>
          </p:spPr>
          <p:style>
            <a:lnRef idx="0"/>
            <a:fillRef idx="0"/>
            <a:effectRef idx="0"/>
            <a:fontRef idx="minor"/>
          </p:style>
        </p:sp>
        <p:sp>
          <p:nvSpPr>
            <p:cNvPr id="1742" name="Google Shape;2824;p51"/>
            <p:cNvSpPr/>
            <p:nvPr/>
          </p:nvSpPr>
          <p:spPr>
            <a:xfrm>
              <a:off x="3744000" y="2781360"/>
              <a:ext cx="369720" cy="369720"/>
            </a:xfrm>
            <a:custGeom>
              <a:avLst/>
              <a:gdLst/>
              <a:ahLst/>
              <a:rect l="l" t="t" r="r" b="b"/>
              <a:pathLst>
                <a:path w="19632" h="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w="0">
              <a:noFill/>
            </a:ln>
          </p:spPr>
          <p:style>
            <a:lnRef idx="0"/>
            <a:fillRef idx="0"/>
            <a:effectRef idx="0"/>
            <a:fontRef idx="minor"/>
          </p:style>
        </p:sp>
        <p:sp>
          <p:nvSpPr>
            <p:cNvPr id="1743" name="Google Shape;2825;p51"/>
            <p:cNvSpPr/>
            <p:nvPr/>
          </p:nvSpPr>
          <p:spPr>
            <a:xfrm>
              <a:off x="3929760" y="3124080"/>
              <a:ext cx="50400" cy="225720"/>
            </a:xfrm>
            <a:custGeom>
              <a:avLst/>
              <a:gdLst/>
              <a:ahLst/>
              <a:rect l="l" t="t" r="r" b="b"/>
              <a:pathLst>
                <a:path w="2737" h="12016">
                  <a:moveTo>
                    <a:pt x="2736" y="0"/>
                  </a:moveTo>
                  <a:lnTo>
                    <a:pt x="0" y="1220"/>
                  </a:lnTo>
                  <a:lnTo>
                    <a:pt x="2219" y="12016"/>
                  </a:lnTo>
                  <a:lnTo>
                    <a:pt x="2736" y="0"/>
                  </a:lnTo>
                  <a:close/>
                </a:path>
              </a:pathLst>
            </a:custGeom>
            <a:solidFill>
              <a:schemeClr val="dk1"/>
            </a:solidFill>
            <a:ln w="0">
              <a:noFill/>
            </a:ln>
          </p:spPr>
          <p:style>
            <a:lnRef idx="0"/>
            <a:fillRef idx="0"/>
            <a:effectRef idx="0"/>
            <a:fontRef idx="minor"/>
          </p:style>
        </p:sp>
        <p:sp>
          <p:nvSpPr>
            <p:cNvPr id="1744" name="Google Shape;2826;p51"/>
            <p:cNvSpPr/>
            <p:nvPr/>
          </p:nvSpPr>
          <p:spPr>
            <a:xfrm>
              <a:off x="3923640" y="3118680"/>
              <a:ext cx="62280" cy="237600"/>
            </a:xfrm>
            <a:custGeom>
              <a:avLst/>
              <a:gdLst/>
              <a:ahLst/>
              <a:rect l="l" t="t" r="r" b="b"/>
              <a:pathLst>
                <a:path w="3365" h="12636">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w="0">
              <a:noFill/>
            </a:ln>
          </p:spPr>
          <p:style>
            <a:lnRef idx="0"/>
            <a:fillRef idx="0"/>
            <a:effectRef idx="0"/>
            <a:fontRef idx="minor"/>
          </p:style>
        </p:sp>
        <p:sp>
          <p:nvSpPr>
            <p:cNvPr id="1745" name="Google Shape;2827;p51"/>
            <p:cNvSpPr/>
            <p:nvPr/>
          </p:nvSpPr>
          <p:spPr>
            <a:xfrm>
              <a:off x="5145480" y="3395160"/>
              <a:ext cx="108360" cy="160200"/>
            </a:xfrm>
            <a:custGeom>
              <a:avLst/>
              <a:gdLst/>
              <a:ahLst/>
              <a:rect l="l" t="t" r="r" b="b"/>
              <a:pathLst>
                <a:path w="5805" h="8541">
                  <a:moveTo>
                    <a:pt x="0" y="1"/>
                  </a:moveTo>
                  <a:lnTo>
                    <a:pt x="0" y="8541"/>
                  </a:lnTo>
                  <a:lnTo>
                    <a:pt x="5805" y="8541"/>
                  </a:lnTo>
                  <a:lnTo>
                    <a:pt x="5805" y="1"/>
                  </a:lnTo>
                  <a:close/>
                </a:path>
              </a:pathLst>
            </a:custGeom>
            <a:solidFill>
              <a:srgbClr val="ffffff"/>
            </a:solidFill>
            <a:ln w="0">
              <a:noFill/>
            </a:ln>
          </p:spPr>
          <p:style>
            <a:lnRef idx="0"/>
            <a:fillRef idx="0"/>
            <a:effectRef idx="0"/>
            <a:fontRef idx="minor"/>
          </p:style>
        </p:sp>
        <p:sp>
          <p:nvSpPr>
            <p:cNvPr id="1746" name="Google Shape;2828;p51"/>
            <p:cNvSpPr/>
            <p:nvPr/>
          </p:nvSpPr>
          <p:spPr>
            <a:xfrm>
              <a:off x="5140080" y="3389760"/>
              <a:ext cx="119520" cy="171360"/>
            </a:xfrm>
            <a:custGeom>
              <a:avLst/>
              <a:gdLst/>
              <a:ahLst/>
              <a:rect l="l" t="t" r="r" b="b"/>
              <a:pathLst>
                <a:path w="6397" h="9133">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w="0">
              <a:noFill/>
            </a:ln>
          </p:spPr>
          <p:style>
            <a:lnRef idx="0"/>
            <a:fillRef idx="0"/>
            <a:effectRef idx="0"/>
            <a:fontRef idx="minor"/>
          </p:style>
        </p:sp>
        <p:sp>
          <p:nvSpPr>
            <p:cNvPr id="1747" name="Google Shape;2829;p51"/>
            <p:cNvSpPr/>
            <p:nvPr/>
          </p:nvSpPr>
          <p:spPr>
            <a:xfrm>
              <a:off x="5226840" y="3425400"/>
              <a:ext cx="57240" cy="107640"/>
            </a:xfrm>
            <a:custGeom>
              <a:avLst/>
              <a:gdLst/>
              <a:ahLst/>
              <a:rect l="l" t="t" r="r" b="b"/>
              <a:pathLst>
                <a:path w="3107" h="5768">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w="0">
              <a:noFill/>
            </a:ln>
          </p:spPr>
          <p:style>
            <a:lnRef idx="0"/>
            <a:fillRef idx="0"/>
            <a:effectRef idx="0"/>
            <a:fontRef idx="minor"/>
          </p:style>
        </p:sp>
        <p:sp>
          <p:nvSpPr>
            <p:cNvPr id="1748" name="Google Shape;2830;p51"/>
            <p:cNvSpPr/>
            <p:nvPr/>
          </p:nvSpPr>
          <p:spPr>
            <a:xfrm>
              <a:off x="5220360" y="3419640"/>
              <a:ext cx="69120" cy="119520"/>
            </a:xfrm>
            <a:custGeom>
              <a:avLst/>
              <a:gdLst/>
              <a:ahLst/>
              <a:rect l="l" t="t" r="r" b="b"/>
              <a:pathLst>
                <a:path w="3735" h="6397">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w="0">
              <a:noFill/>
            </a:ln>
          </p:spPr>
          <p:style>
            <a:lnRef idx="0"/>
            <a:fillRef idx="0"/>
            <a:effectRef idx="0"/>
            <a:fontRef idx="minor"/>
          </p:style>
        </p:sp>
        <p:sp>
          <p:nvSpPr>
            <p:cNvPr id="1749" name="Google Shape;2831;p51"/>
            <p:cNvSpPr/>
            <p:nvPr/>
          </p:nvSpPr>
          <p:spPr>
            <a:xfrm>
              <a:off x="5551920" y="3640680"/>
              <a:ext cx="104760" cy="1016640"/>
            </a:xfrm>
            <a:custGeom>
              <a:avLst/>
              <a:gdLst/>
              <a:ahLst/>
              <a:rect l="l" t="t" r="r" b="b"/>
              <a:pathLst>
                <a:path w="5620" h="53844">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w="0">
              <a:noFill/>
            </a:ln>
          </p:spPr>
          <p:style>
            <a:lnRef idx="0"/>
            <a:fillRef idx="0"/>
            <a:effectRef idx="0"/>
            <a:fontRef idx="minor"/>
          </p:style>
        </p:sp>
        <p:sp>
          <p:nvSpPr>
            <p:cNvPr id="1750" name="Google Shape;2832;p51"/>
            <p:cNvSpPr/>
            <p:nvPr/>
          </p:nvSpPr>
          <p:spPr>
            <a:xfrm>
              <a:off x="5545440" y="3635280"/>
              <a:ext cx="116640" cy="1027800"/>
            </a:xfrm>
            <a:custGeom>
              <a:avLst/>
              <a:gdLst/>
              <a:ahLst/>
              <a:rect l="l" t="t" r="r" b="b"/>
              <a:pathLst>
                <a:path w="6249" h="54422">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w="0">
              <a:noFill/>
            </a:ln>
          </p:spPr>
          <p:style>
            <a:lnRef idx="0"/>
            <a:fillRef idx="0"/>
            <a:effectRef idx="0"/>
            <a:fontRef idx="minor"/>
          </p:style>
        </p:sp>
        <p:sp>
          <p:nvSpPr>
            <p:cNvPr id="1751" name="Google Shape;2833;p51"/>
            <p:cNvSpPr/>
            <p:nvPr/>
          </p:nvSpPr>
          <p:spPr>
            <a:xfrm>
              <a:off x="6120720" y="3640680"/>
              <a:ext cx="105480" cy="1019520"/>
            </a:xfrm>
            <a:custGeom>
              <a:avLst/>
              <a:gdLst/>
              <a:ahLst/>
              <a:rect l="l" t="t" r="r" b="b"/>
              <a:pathLst>
                <a:path w="5657" h="53992">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w="0">
              <a:noFill/>
            </a:ln>
          </p:spPr>
          <p:style>
            <a:lnRef idx="0"/>
            <a:fillRef idx="0"/>
            <a:effectRef idx="0"/>
            <a:fontRef idx="minor"/>
          </p:style>
        </p:sp>
        <p:sp>
          <p:nvSpPr>
            <p:cNvPr id="1752" name="Google Shape;2834;p51"/>
            <p:cNvSpPr/>
            <p:nvPr/>
          </p:nvSpPr>
          <p:spPr>
            <a:xfrm>
              <a:off x="6114600" y="3635280"/>
              <a:ext cx="116640" cy="1031040"/>
            </a:xfrm>
            <a:custGeom>
              <a:avLst/>
              <a:gdLst/>
              <a:ahLst/>
              <a:rect l="l" t="t" r="r" b="b"/>
              <a:pathLst>
                <a:path w="6249" h="54607">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w="0">
              <a:noFill/>
            </a:ln>
          </p:spPr>
          <p:style>
            <a:lnRef idx="0"/>
            <a:fillRef idx="0"/>
            <a:effectRef idx="0"/>
            <a:fontRef idx="minor"/>
          </p:style>
        </p:sp>
        <p:sp>
          <p:nvSpPr>
            <p:cNvPr id="1753" name="Google Shape;2835;p51"/>
            <p:cNvSpPr/>
            <p:nvPr/>
          </p:nvSpPr>
          <p:spPr>
            <a:xfrm>
              <a:off x="3727080" y="3640680"/>
              <a:ext cx="92160" cy="1010520"/>
            </a:xfrm>
            <a:custGeom>
              <a:avLst/>
              <a:gdLst/>
              <a:ahLst/>
              <a:rect l="l" t="t" r="r" b="b"/>
              <a:pathLst>
                <a:path w="4955" h="53512">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w="0">
              <a:noFill/>
            </a:ln>
          </p:spPr>
          <p:style>
            <a:lnRef idx="0"/>
            <a:fillRef idx="0"/>
            <a:effectRef idx="0"/>
            <a:fontRef idx="minor"/>
          </p:style>
        </p:sp>
        <p:sp>
          <p:nvSpPr>
            <p:cNvPr id="1754" name="Google Shape;2836;p51"/>
            <p:cNvSpPr/>
            <p:nvPr/>
          </p:nvSpPr>
          <p:spPr>
            <a:xfrm>
              <a:off x="3721680" y="3635280"/>
              <a:ext cx="103320" cy="1021320"/>
            </a:xfrm>
            <a:custGeom>
              <a:avLst/>
              <a:gdLst/>
              <a:ahLst/>
              <a:rect l="l" t="t" r="r" b="b"/>
              <a:pathLst>
                <a:path w="5546" h="54089">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w="0">
              <a:noFill/>
            </a:ln>
          </p:spPr>
          <p:style>
            <a:lnRef idx="0"/>
            <a:fillRef idx="0"/>
            <a:effectRef idx="0"/>
            <a:fontRef idx="minor"/>
          </p:style>
        </p:sp>
        <p:sp>
          <p:nvSpPr>
            <p:cNvPr id="1755" name="Google Shape;2837;p51"/>
            <p:cNvSpPr/>
            <p:nvPr/>
          </p:nvSpPr>
          <p:spPr>
            <a:xfrm>
              <a:off x="3202920" y="3640680"/>
              <a:ext cx="91440" cy="1006920"/>
            </a:xfrm>
            <a:custGeom>
              <a:avLst/>
              <a:gdLst/>
              <a:ahLst/>
              <a:rect l="l" t="t" r="r" b="b"/>
              <a:pathLst>
                <a:path w="4919" h="53327">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w="0">
              <a:noFill/>
            </a:ln>
          </p:spPr>
          <p:style>
            <a:lnRef idx="0"/>
            <a:fillRef idx="0"/>
            <a:effectRef idx="0"/>
            <a:fontRef idx="minor"/>
          </p:style>
        </p:sp>
        <p:sp>
          <p:nvSpPr>
            <p:cNvPr id="1756" name="Google Shape;2838;p51"/>
            <p:cNvSpPr/>
            <p:nvPr/>
          </p:nvSpPr>
          <p:spPr>
            <a:xfrm>
              <a:off x="3197160" y="3635280"/>
              <a:ext cx="103320" cy="1018440"/>
            </a:xfrm>
            <a:custGeom>
              <a:avLst/>
              <a:gdLst/>
              <a:ahLst/>
              <a:rect l="l" t="t" r="r" b="b"/>
              <a:pathLst>
                <a:path w="5546" h="53941">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w="0">
              <a:noFill/>
            </a:ln>
          </p:spPr>
          <p:style>
            <a:lnRef idx="0"/>
            <a:fillRef idx="0"/>
            <a:effectRef idx="0"/>
            <a:fontRef idx="minor"/>
          </p:style>
        </p:sp>
        <p:sp>
          <p:nvSpPr>
            <p:cNvPr id="1757" name="Google Shape;2839;p51"/>
            <p:cNvSpPr/>
            <p:nvPr/>
          </p:nvSpPr>
          <p:spPr>
            <a:xfrm>
              <a:off x="3215880" y="3584880"/>
              <a:ext cx="3013920" cy="85320"/>
            </a:xfrm>
            <a:custGeom>
              <a:avLst/>
              <a:gdLst/>
              <a:ahLst/>
              <a:rect l="l" t="t" r="r" b="b"/>
              <a:pathLst>
                <a:path w="159455" h="4586">
                  <a:moveTo>
                    <a:pt x="0" y="1"/>
                  </a:moveTo>
                  <a:lnTo>
                    <a:pt x="0" y="4585"/>
                  </a:lnTo>
                  <a:lnTo>
                    <a:pt x="159455" y="4585"/>
                  </a:lnTo>
                  <a:lnTo>
                    <a:pt x="159455" y="1"/>
                  </a:lnTo>
                  <a:close/>
                </a:path>
              </a:pathLst>
            </a:custGeom>
            <a:solidFill>
              <a:schemeClr val="accent1"/>
            </a:solidFill>
            <a:ln w="0">
              <a:noFill/>
            </a:ln>
          </p:spPr>
          <p:style>
            <a:lnRef idx="0"/>
            <a:fillRef idx="0"/>
            <a:effectRef idx="0"/>
            <a:fontRef idx="minor"/>
          </p:style>
        </p:sp>
        <p:sp>
          <p:nvSpPr>
            <p:cNvPr id="1758" name="Google Shape;2840;p51"/>
            <p:cNvSpPr/>
            <p:nvPr/>
          </p:nvSpPr>
          <p:spPr>
            <a:xfrm>
              <a:off x="3210480" y="3579120"/>
              <a:ext cx="3025080" cy="97200"/>
            </a:xfrm>
            <a:custGeom>
              <a:avLst/>
              <a:gdLst/>
              <a:ahLst/>
              <a:rect l="l" t="t" r="r" b="b"/>
              <a:pathLst>
                <a:path w="160047" h="5214">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w="0">
              <a:noFill/>
            </a:ln>
          </p:spPr>
          <p:style>
            <a:lnRef idx="0"/>
            <a:fillRef idx="0"/>
            <a:effectRef idx="0"/>
            <a:fontRef idx="minor"/>
          </p:style>
        </p:sp>
        <p:sp>
          <p:nvSpPr>
            <p:cNvPr id="1759" name="Google Shape;2841;p51"/>
            <p:cNvSpPr/>
            <p:nvPr/>
          </p:nvSpPr>
          <p:spPr>
            <a:xfrm>
              <a:off x="3215880" y="3584880"/>
              <a:ext cx="3013920" cy="28800"/>
            </a:xfrm>
            <a:custGeom>
              <a:avLst/>
              <a:gdLst/>
              <a:ahLst/>
              <a:rect l="l" t="t" r="r" b="b"/>
              <a:pathLst>
                <a:path w="159455" h="1591">
                  <a:moveTo>
                    <a:pt x="0" y="1"/>
                  </a:moveTo>
                  <a:lnTo>
                    <a:pt x="0" y="1591"/>
                  </a:lnTo>
                  <a:lnTo>
                    <a:pt x="159455" y="1591"/>
                  </a:lnTo>
                  <a:lnTo>
                    <a:pt x="159455" y="1"/>
                  </a:lnTo>
                  <a:close/>
                </a:path>
              </a:pathLst>
            </a:custGeom>
            <a:solidFill>
              <a:schemeClr val="dk1"/>
            </a:solidFill>
            <a:ln w="0">
              <a:noFill/>
            </a:ln>
          </p:spPr>
          <p:style>
            <a:lnRef idx="0"/>
            <a:fillRef idx="0"/>
            <a:effectRef idx="0"/>
            <a:fontRef idx="minor"/>
          </p:style>
        </p:sp>
        <p:sp>
          <p:nvSpPr>
            <p:cNvPr id="1760" name="Google Shape;2842;p51"/>
            <p:cNvSpPr/>
            <p:nvPr/>
          </p:nvSpPr>
          <p:spPr>
            <a:xfrm>
              <a:off x="3210480" y="3579120"/>
              <a:ext cx="3025080" cy="39960"/>
            </a:xfrm>
            <a:custGeom>
              <a:avLst/>
              <a:gdLst/>
              <a:ahLst/>
              <a:rect l="l" t="t" r="r" b="b"/>
              <a:pathLst>
                <a:path w="160047" h="2183">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w="0">
              <a:noFill/>
            </a:ln>
          </p:spPr>
          <p:style>
            <a:lnRef idx="0"/>
            <a:fillRef idx="0"/>
            <a:effectRef idx="0"/>
            <a:fontRef idx="minor"/>
          </p:style>
        </p:sp>
        <p:sp>
          <p:nvSpPr>
            <p:cNvPr id="1761" name="Google Shape;2843;p51"/>
            <p:cNvSpPr/>
            <p:nvPr/>
          </p:nvSpPr>
          <p:spPr>
            <a:xfrm>
              <a:off x="5477040" y="3584880"/>
              <a:ext cx="752760" cy="85320"/>
            </a:xfrm>
            <a:custGeom>
              <a:avLst/>
              <a:gdLst/>
              <a:ahLst/>
              <a:rect l="l" t="t" r="r" b="b"/>
              <a:pathLst>
                <a:path w="39892" h="4586">
                  <a:moveTo>
                    <a:pt x="0" y="1"/>
                  </a:moveTo>
                  <a:lnTo>
                    <a:pt x="0" y="4585"/>
                  </a:lnTo>
                  <a:lnTo>
                    <a:pt x="39892" y="4585"/>
                  </a:lnTo>
                  <a:lnTo>
                    <a:pt x="39892" y="1"/>
                  </a:lnTo>
                  <a:close/>
                </a:path>
              </a:pathLst>
            </a:custGeom>
            <a:solidFill>
              <a:schemeClr val="dk1"/>
            </a:solidFill>
            <a:ln w="0">
              <a:noFill/>
            </a:ln>
          </p:spPr>
          <p:style>
            <a:lnRef idx="0"/>
            <a:fillRef idx="0"/>
            <a:effectRef idx="0"/>
            <a:fontRef idx="minor"/>
          </p:style>
        </p:sp>
        <p:sp>
          <p:nvSpPr>
            <p:cNvPr id="1762" name="Google Shape;2844;p51"/>
            <p:cNvSpPr/>
            <p:nvPr/>
          </p:nvSpPr>
          <p:spPr>
            <a:xfrm>
              <a:off x="5471280" y="3579120"/>
              <a:ext cx="764280" cy="97200"/>
            </a:xfrm>
            <a:custGeom>
              <a:avLst/>
              <a:gdLst/>
              <a:ahLst/>
              <a:rect l="l" t="t" r="r" b="b"/>
              <a:pathLst>
                <a:path w="40484" h="521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w="0">
              <a:noFill/>
            </a:ln>
          </p:spPr>
          <p:style>
            <a:lnRef idx="0"/>
            <a:fillRef idx="0"/>
            <a:effectRef idx="0"/>
            <a:fontRef idx="minor"/>
          </p:style>
        </p:sp>
        <p:sp>
          <p:nvSpPr>
            <p:cNvPr id="1763" name="Google Shape;2845;p51"/>
            <p:cNvSpPr/>
            <p:nvPr/>
          </p:nvSpPr>
          <p:spPr>
            <a:xfrm>
              <a:off x="3189600" y="3556080"/>
              <a:ext cx="3067560" cy="31320"/>
            </a:xfrm>
            <a:custGeom>
              <a:avLst/>
              <a:gdLst/>
              <a:ahLst/>
              <a:rect l="l" t="t" r="r" b="b"/>
              <a:pathLst>
                <a:path w="162302" h="1739">
                  <a:moveTo>
                    <a:pt x="1" y="1"/>
                  </a:moveTo>
                  <a:lnTo>
                    <a:pt x="1" y="1739"/>
                  </a:lnTo>
                  <a:lnTo>
                    <a:pt x="162301" y="1739"/>
                  </a:lnTo>
                  <a:lnTo>
                    <a:pt x="162301" y="1"/>
                  </a:lnTo>
                  <a:close/>
                </a:path>
              </a:pathLst>
            </a:custGeom>
            <a:solidFill>
              <a:schemeClr val="accent1"/>
            </a:solidFill>
            <a:ln w="0">
              <a:noFill/>
            </a:ln>
          </p:spPr>
          <p:style>
            <a:lnRef idx="0"/>
            <a:fillRef idx="0"/>
            <a:effectRef idx="0"/>
            <a:fontRef idx="minor"/>
          </p:style>
        </p:sp>
        <p:sp>
          <p:nvSpPr>
            <p:cNvPr id="1764" name="Google Shape;2846;p51"/>
            <p:cNvSpPr/>
            <p:nvPr/>
          </p:nvSpPr>
          <p:spPr>
            <a:xfrm>
              <a:off x="3183120" y="3550680"/>
              <a:ext cx="3079440" cy="43200"/>
            </a:xfrm>
            <a:custGeom>
              <a:avLst/>
              <a:gdLst/>
              <a:ahLst/>
              <a:rect l="l" t="t" r="r" b="b"/>
              <a:pathLst>
                <a:path w="162931" h="2367">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w="0">
              <a:noFill/>
            </a:ln>
          </p:spPr>
          <p:style>
            <a:lnRef idx="0"/>
            <a:fillRef idx="0"/>
            <a:effectRef idx="0"/>
            <a:fontRef idx="minor"/>
          </p:style>
        </p:sp>
        <p:sp>
          <p:nvSpPr>
            <p:cNvPr id="1765" name="Google Shape;2847;p51"/>
            <p:cNvSpPr/>
            <p:nvPr/>
          </p:nvSpPr>
          <p:spPr>
            <a:xfrm>
              <a:off x="5508360" y="3556080"/>
              <a:ext cx="748800" cy="31320"/>
            </a:xfrm>
            <a:custGeom>
              <a:avLst/>
              <a:gdLst/>
              <a:ahLst/>
              <a:rect l="l" t="t" r="r" b="b"/>
              <a:pathLst>
                <a:path w="39671" h="1739">
                  <a:moveTo>
                    <a:pt x="1" y="1"/>
                  </a:moveTo>
                  <a:lnTo>
                    <a:pt x="1" y="1739"/>
                  </a:lnTo>
                  <a:lnTo>
                    <a:pt x="39670" y="1739"/>
                  </a:lnTo>
                  <a:lnTo>
                    <a:pt x="39670" y="1"/>
                  </a:lnTo>
                  <a:close/>
                </a:path>
              </a:pathLst>
            </a:custGeom>
            <a:solidFill>
              <a:schemeClr val="dk1"/>
            </a:solidFill>
            <a:ln w="0">
              <a:noFill/>
            </a:ln>
          </p:spPr>
          <p:style>
            <a:lnRef idx="0"/>
            <a:fillRef idx="0"/>
            <a:effectRef idx="0"/>
            <a:fontRef idx="minor"/>
          </p:style>
        </p:sp>
        <p:sp>
          <p:nvSpPr>
            <p:cNvPr id="1766" name="Google Shape;2848;p51"/>
            <p:cNvSpPr/>
            <p:nvPr/>
          </p:nvSpPr>
          <p:spPr>
            <a:xfrm>
              <a:off x="5502960" y="3550680"/>
              <a:ext cx="759960" cy="43200"/>
            </a:xfrm>
            <a:custGeom>
              <a:avLst/>
              <a:gdLst/>
              <a:ahLst/>
              <a:rect l="l" t="t" r="r" b="b"/>
              <a:pathLst>
                <a:path w="40262" h="2367">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w="0">
              <a:noFill/>
            </a:ln>
          </p:spPr>
          <p:style>
            <a:lnRef idx="0"/>
            <a:fillRef idx="0"/>
            <a:effectRef idx="0"/>
            <a:fontRef idx="minor"/>
          </p:style>
        </p:sp>
        <p:sp>
          <p:nvSpPr>
            <p:cNvPr id="1767" name="Google Shape;2849;p51"/>
            <p:cNvSpPr/>
            <p:nvPr/>
          </p:nvSpPr>
          <p:spPr>
            <a:xfrm>
              <a:off x="5972040" y="2928240"/>
              <a:ext cx="313920" cy="275040"/>
            </a:xfrm>
            <a:custGeom>
              <a:avLst/>
              <a:gdLst/>
              <a:ahLst/>
              <a:rect l="l" t="t" r="r" b="b"/>
              <a:pathLst>
                <a:path w="16675" h="14626">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w="0">
              <a:noFill/>
            </a:ln>
          </p:spPr>
          <p:style>
            <a:lnRef idx="0"/>
            <a:fillRef idx="0"/>
            <a:effectRef idx="0"/>
            <a:fontRef idx="minor"/>
          </p:style>
        </p:sp>
        <p:sp>
          <p:nvSpPr>
            <p:cNvPr id="1768" name="Google Shape;2850;p51"/>
            <p:cNvSpPr/>
            <p:nvPr/>
          </p:nvSpPr>
          <p:spPr>
            <a:xfrm>
              <a:off x="5969880" y="2922120"/>
              <a:ext cx="322200" cy="287280"/>
            </a:xfrm>
            <a:custGeom>
              <a:avLst/>
              <a:gdLst/>
              <a:ahLst/>
              <a:rect l="l" t="t" r="r" b="b"/>
              <a:pathLst>
                <a:path w="17118" h="1527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w="0">
              <a:noFill/>
            </a:ln>
          </p:spPr>
          <p:style>
            <a:lnRef idx="0"/>
            <a:fillRef idx="0"/>
            <a:effectRef idx="0"/>
            <a:fontRef idx="minor"/>
          </p:style>
        </p:sp>
        <p:sp>
          <p:nvSpPr>
            <p:cNvPr id="1769" name="Google Shape;2851;p51"/>
            <p:cNvSpPr/>
            <p:nvPr/>
          </p:nvSpPr>
          <p:spPr>
            <a:xfrm>
              <a:off x="5865840" y="2806200"/>
              <a:ext cx="411840" cy="294480"/>
            </a:xfrm>
            <a:custGeom>
              <a:avLst/>
              <a:gdLst/>
              <a:ahLst/>
              <a:rect l="l" t="t" r="r" b="b"/>
              <a:pathLst>
                <a:path w="21851" h="15647">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w="0">
              <a:noFill/>
            </a:ln>
          </p:spPr>
          <p:style>
            <a:lnRef idx="0"/>
            <a:fillRef idx="0"/>
            <a:effectRef idx="0"/>
            <a:fontRef idx="minor"/>
          </p:style>
        </p:sp>
        <p:sp>
          <p:nvSpPr>
            <p:cNvPr id="1770" name="Google Shape;2852;p51"/>
            <p:cNvSpPr/>
            <p:nvPr/>
          </p:nvSpPr>
          <p:spPr>
            <a:xfrm>
              <a:off x="5885280" y="2800440"/>
              <a:ext cx="385920" cy="306360"/>
            </a:xfrm>
            <a:custGeom>
              <a:avLst/>
              <a:gdLst/>
              <a:ahLst/>
              <a:rect l="l" t="t" r="r" b="b"/>
              <a:pathLst>
                <a:path w="20482" h="16268">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w="0">
              <a:noFill/>
            </a:ln>
          </p:spPr>
          <p:style>
            <a:lnRef idx="0"/>
            <a:fillRef idx="0"/>
            <a:effectRef idx="0"/>
            <a:fontRef idx="minor"/>
          </p:style>
        </p:sp>
        <p:sp>
          <p:nvSpPr>
            <p:cNvPr id="1771" name="Google Shape;2853;p51"/>
            <p:cNvSpPr/>
            <p:nvPr/>
          </p:nvSpPr>
          <p:spPr>
            <a:xfrm>
              <a:off x="6106320" y="3013560"/>
              <a:ext cx="51840" cy="67320"/>
            </a:xfrm>
            <a:custGeom>
              <a:avLst/>
              <a:gdLst/>
              <a:ahLst/>
              <a:rect l="l" t="t" r="r" b="b"/>
              <a:pathLst>
                <a:path w="2812" h="3628">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w="0">
              <a:noFill/>
            </a:ln>
          </p:spPr>
          <p:style>
            <a:lnRef idx="0"/>
            <a:fillRef idx="0"/>
            <a:effectRef idx="0"/>
            <a:fontRef idx="minor"/>
          </p:style>
        </p:sp>
        <p:sp>
          <p:nvSpPr>
            <p:cNvPr id="1772" name="Google Shape;2854;p51"/>
            <p:cNvSpPr/>
            <p:nvPr/>
          </p:nvSpPr>
          <p:spPr>
            <a:xfrm>
              <a:off x="6108120" y="3007440"/>
              <a:ext cx="49680" cy="78840"/>
            </a:xfrm>
            <a:custGeom>
              <a:avLst/>
              <a:gdLst/>
              <a:ahLst/>
              <a:rect l="l" t="t" r="r" b="b"/>
              <a:pathLst>
                <a:path w="2700" h="4253">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w="0">
              <a:noFill/>
            </a:ln>
          </p:spPr>
          <p:style>
            <a:lnRef idx="0"/>
            <a:fillRef idx="0"/>
            <a:effectRef idx="0"/>
            <a:fontRef idx="minor"/>
          </p:style>
        </p:sp>
        <p:sp>
          <p:nvSpPr>
            <p:cNvPr id="1773" name="Google Shape;2855;p51"/>
            <p:cNvSpPr/>
            <p:nvPr/>
          </p:nvSpPr>
          <p:spPr>
            <a:xfrm>
              <a:off x="5920200" y="3953160"/>
              <a:ext cx="188640" cy="592920"/>
            </a:xfrm>
            <a:custGeom>
              <a:avLst/>
              <a:gdLst/>
              <a:ahLst/>
              <a:rect l="l" t="t" r="r" b="b"/>
              <a:pathLst>
                <a:path w="10057" h="31426">
                  <a:moveTo>
                    <a:pt x="7395" y="0"/>
                  </a:moveTo>
                  <a:lnTo>
                    <a:pt x="1" y="407"/>
                  </a:lnTo>
                  <a:lnTo>
                    <a:pt x="6581" y="31241"/>
                  </a:lnTo>
                  <a:lnTo>
                    <a:pt x="10057" y="31425"/>
                  </a:lnTo>
                  <a:lnTo>
                    <a:pt x="7395" y="0"/>
                  </a:lnTo>
                  <a:close/>
                </a:path>
              </a:pathLst>
            </a:custGeom>
            <a:solidFill>
              <a:srgbClr val="ffffff"/>
            </a:solidFill>
            <a:ln w="0">
              <a:noFill/>
            </a:ln>
          </p:spPr>
          <p:style>
            <a:lnRef idx="0"/>
            <a:fillRef idx="0"/>
            <a:effectRef idx="0"/>
            <a:fontRef idx="minor"/>
          </p:style>
        </p:sp>
        <p:sp>
          <p:nvSpPr>
            <p:cNvPr id="1774" name="Google Shape;2856;p51"/>
            <p:cNvSpPr/>
            <p:nvPr/>
          </p:nvSpPr>
          <p:spPr>
            <a:xfrm>
              <a:off x="5914080" y="3947760"/>
              <a:ext cx="201240" cy="604800"/>
            </a:xfrm>
            <a:custGeom>
              <a:avLst/>
              <a:gdLst/>
              <a:ahLst/>
              <a:rect l="l" t="t" r="r" b="b"/>
              <a:pathLst>
                <a:path w="10723" h="32055">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w="0">
              <a:noFill/>
            </a:ln>
          </p:spPr>
          <p:style>
            <a:lnRef idx="0"/>
            <a:fillRef idx="0"/>
            <a:effectRef idx="0"/>
            <a:fontRef idx="minor"/>
          </p:style>
        </p:sp>
        <p:sp>
          <p:nvSpPr>
            <p:cNvPr id="1775" name="Google Shape;2857;p51"/>
            <p:cNvSpPr/>
            <p:nvPr/>
          </p:nvSpPr>
          <p:spPr>
            <a:xfrm>
              <a:off x="5908320" y="4543920"/>
              <a:ext cx="212400" cy="87480"/>
            </a:xfrm>
            <a:custGeom>
              <a:avLst/>
              <a:gdLst/>
              <a:ahLst/>
              <a:rect l="l" t="t" r="r" b="b"/>
              <a:pathLst>
                <a:path w="11314" h="4696">
                  <a:moveTo>
                    <a:pt x="7209" y="1"/>
                  </a:moveTo>
                  <a:lnTo>
                    <a:pt x="0" y="4696"/>
                  </a:lnTo>
                  <a:lnTo>
                    <a:pt x="11313" y="4696"/>
                  </a:lnTo>
                  <a:lnTo>
                    <a:pt x="10685" y="185"/>
                  </a:lnTo>
                  <a:lnTo>
                    <a:pt x="7209" y="1"/>
                  </a:lnTo>
                  <a:close/>
                </a:path>
              </a:pathLst>
            </a:custGeom>
            <a:solidFill>
              <a:srgbClr val="ffffff"/>
            </a:solidFill>
            <a:ln w="0">
              <a:noFill/>
            </a:ln>
          </p:spPr>
          <p:style>
            <a:lnRef idx="0"/>
            <a:fillRef idx="0"/>
            <a:effectRef idx="0"/>
            <a:fontRef idx="minor"/>
          </p:style>
        </p:sp>
        <p:sp>
          <p:nvSpPr>
            <p:cNvPr id="1776" name="Google Shape;2858;p51"/>
            <p:cNvSpPr/>
            <p:nvPr/>
          </p:nvSpPr>
          <p:spPr>
            <a:xfrm>
              <a:off x="5902200" y="4537800"/>
              <a:ext cx="225000" cy="100080"/>
            </a:xfrm>
            <a:custGeom>
              <a:avLst/>
              <a:gdLst/>
              <a:ahLst/>
              <a:rect l="l" t="t" r="r" b="b"/>
              <a:pathLst>
                <a:path w="11979" h="5362">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w="0">
              <a:noFill/>
            </a:ln>
          </p:spPr>
          <p:style>
            <a:lnRef idx="0"/>
            <a:fillRef idx="0"/>
            <a:effectRef idx="0"/>
            <a:fontRef idx="minor"/>
          </p:style>
        </p:sp>
        <p:sp>
          <p:nvSpPr>
            <p:cNvPr id="1777" name="Google Shape;2859;p51"/>
            <p:cNvSpPr/>
            <p:nvPr/>
          </p:nvSpPr>
          <p:spPr>
            <a:xfrm>
              <a:off x="5727240" y="3696480"/>
              <a:ext cx="827640" cy="851400"/>
            </a:xfrm>
            <a:custGeom>
              <a:avLst/>
              <a:gdLst/>
              <a:ahLst/>
              <a:rect l="l" t="t" r="r" b="b"/>
              <a:pathLst>
                <a:path w="43848" h="45105">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w="0">
              <a:noFill/>
            </a:ln>
          </p:spPr>
          <p:style>
            <a:lnRef idx="0"/>
            <a:fillRef idx="0"/>
            <a:effectRef idx="0"/>
            <a:fontRef idx="minor"/>
          </p:style>
        </p:sp>
        <p:sp>
          <p:nvSpPr>
            <p:cNvPr id="1778" name="Google Shape;2860;p51"/>
            <p:cNvSpPr/>
            <p:nvPr/>
          </p:nvSpPr>
          <p:spPr>
            <a:xfrm>
              <a:off x="5721120" y="3691080"/>
              <a:ext cx="812160" cy="862560"/>
            </a:xfrm>
            <a:custGeom>
              <a:avLst/>
              <a:gdLst/>
              <a:ahLst/>
              <a:rect l="l" t="t" r="r" b="b"/>
              <a:pathLst>
                <a:path w="43034" h="45697">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w="0">
              <a:noFill/>
            </a:ln>
          </p:spPr>
          <p:style>
            <a:lnRef idx="0"/>
            <a:fillRef idx="0"/>
            <a:effectRef idx="0"/>
            <a:fontRef idx="minor"/>
          </p:style>
        </p:sp>
        <p:sp>
          <p:nvSpPr>
            <p:cNvPr id="1779" name="Google Shape;2861;p51"/>
            <p:cNvSpPr/>
            <p:nvPr/>
          </p:nvSpPr>
          <p:spPr>
            <a:xfrm>
              <a:off x="5636520" y="4546800"/>
              <a:ext cx="232200" cy="100800"/>
            </a:xfrm>
            <a:custGeom>
              <a:avLst/>
              <a:gdLst/>
              <a:ahLst/>
              <a:rect l="l" t="t" r="r" b="b"/>
              <a:pathLst>
                <a:path w="12349" h="5399">
                  <a:moveTo>
                    <a:pt x="9280" y="0"/>
                  </a:moveTo>
                  <a:lnTo>
                    <a:pt x="8837" y="259"/>
                  </a:lnTo>
                  <a:lnTo>
                    <a:pt x="1" y="5398"/>
                  </a:lnTo>
                  <a:lnTo>
                    <a:pt x="12349" y="5398"/>
                  </a:lnTo>
                  <a:lnTo>
                    <a:pt x="12016" y="148"/>
                  </a:lnTo>
                  <a:lnTo>
                    <a:pt x="9280" y="0"/>
                  </a:lnTo>
                  <a:close/>
                </a:path>
              </a:pathLst>
            </a:custGeom>
            <a:solidFill>
              <a:srgbClr val="ffffff"/>
            </a:solidFill>
            <a:ln w="0">
              <a:noFill/>
            </a:ln>
          </p:spPr>
          <p:style>
            <a:lnRef idx="0"/>
            <a:fillRef idx="0"/>
            <a:effectRef idx="0"/>
            <a:fontRef idx="minor"/>
          </p:style>
        </p:sp>
        <p:sp>
          <p:nvSpPr>
            <p:cNvPr id="1780" name="Google Shape;2862;p51"/>
            <p:cNvSpPr/>
            <p:nvPr/>
          </p:nvSpPr>
          <p:spPr>
            <a:xfrm>
              <a:off x="5630040" y="4541040"/>
              <a:ext cx="244080" cy="112680"/>
            </a:xfrm>
            <a:custGeom>
              <a:avLst/>
              <a:gdLst/>
              <a:ahLst/>
              <a:rect l="l" t="t" r="r" b="b"/>
              <a:pathLst>
                <a:path w="12978" h="6027">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w="0">
              <a:noFill/>
            </a:ln>
          </p:spPr>
          <p:style>
            <a:lnRef idx="0"/>
            <a:fillRef idx="0"/>
            <a:effectRef idx="0"/>
            <a:fontRef idx="minor"/>
          </p:style>
        </p:sp>
        <p:sp>
          <p:nvSpPr>
            <p:cNvPr id="1781" name="Google Shape;2863;p51"/>
            <p:cNvSpPr/>
            <p:nvPr/>
          </p:nvSpPr>
          <p:spPr>
            <a:xfrm>
              <a:off x="5860800" y="3463920"/>
              <a:ext cx="150840" cy="66960"/>
            </a:xfrm>
            <a:custGeom>
              <a:avLst/>
              <a:gdLst/>
              <a:ahLst/>
              <a:rect l="l" t="t" r="r" b="b"/>
              <a:pathLst>
                <a:path w="8060" h="3624">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w="0">
              <a:noFill/>
            </a:ln>
          </p:spPr>
          <p:style>
            <a:lnRef idx="0"/>
            <a:fillRef idx="0"/>
            <a:effectRef idx="0"/>
            <a:fontRef idx="minor"/>
          </p:style>
        </p:sp>
        <p:sp>
          <p:nvSpPr>
            <p:cNvPr id="1782" name="Google Shape;2864;p51"/>
            <p:cNvSpPr/>
            <p:nvPr/>
          </p:nvSpPr>
          <p:spPr>
            <a:xfrm>
              <a:off x="5854680" y="3458160"/>
              <a:ext cx="163440" cy="78480"/>
            </a:xfrm>
            <a:custGeom>
              <a:avLst/>
              <a:gdLst/>
              <a:ahLst/>
              <a:rect l="l" t="t" r="r" b="b"/>
              <a:pathLst>
                <a:path w="8726" h="4231">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w="0">
              <a:noFill/>
            </a:ln>
          </p:spPr>
          <p:style>
            <a:lnRef idx="0"/>
            <a:fillRef idx="0"/>
            <a:effectRef idx="0"/>
            <a:fontRef idx="minor"/>
          </p:style>
        </p:sp>
        <p:sp>
          <p:nvSpPr>
            <p:cNvPr id="1783" name="Google Shape;2865;p51"/>
            <p:cNvSpPr/>
            <p:nvPr/>
          </p:nvSpPr>
          <p:spPr>
            <a:xfrm>
              <a:off x="5862240" y="3490920"/>
              <a:ext cx="127800" cy="35640"/>
            </a:xfrm>
            <a:custGeom>
              <a:avLst/>
              <a:gdLst/>
              <a:ahLst/>
              <a:rect l="l" t="t" r="r" b="b"/>
              <a:pathLst>
                <a:path w="6840" h="1961">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w="0">
              <a:noFill/>
            </a:ln>
          </p:spPr>
          <p:style>
            <a:lnRef idx="0"/>
            <a:fillRef idx="0"/>
            <a:effectRef idx="0"/>
            <a:fontRef idx="minor"/>
          </p:style>
        </p:sp>
        <p:sp>
          <p:nvSpPr>
            <p:cNvPr id="1784" name="Google Shape;2866;p51"/>
            <p:cNvSpPr/>
            <p:nvPr/>
          </p:nvSpPr>
          <p:spPr>
            <a:xfrm>
              <a:off x="5863680" y="3485520"/>
              <a:ext cx="132840" cy="47520"/>
            </a:xfrm>
            <a:custGeom>
              <a:avLst/>
              <a:gdLst/>
              <a:ahLst/>
              <a:rect l="l" t="t" r="r" b="b"/>
              <a:pathLst>
                <a:path w="7099" h="258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w="0">
              <a:noFill/>
            </a:ln>
          </p:spPr>
          <p:style>
            <a:lnRef idx="0"/>
            <a:fillRef idx="0"/>
            <a:effectRef idx="0"/>
            <a:fontRef idx="minor"/>
          </p:style>
        </p:sp>
        <p:sp>
          <p:nvSpPr>
            <p:cNvPr id="1785" name="Google Shape;2867;p51"/>
            <p:cNvSpPr/>
            <p:nvPr/>
          </p:nvSpPr>
          <p:spPr>
            <a:xfrm>
              <a:off x="6003360" y="3490920"/>
              <a:ext cx="337680" cy="147600"/>
            </a:xfrm>
            <a:custGeom>
              <a:avLst/>
              <a:gdLst/>
              <a:ahLst/>
              <a:rect l="l" t="t" r="r" b="b"/>
              <a:pathLst>
                <a:path w="17931" h="7876">
                  <a:moveTo>
                    <a:pt x="518" y="1"/>
                  </a:moveTo>
                  <a:lnTo>
                    <a:pt x="0" y="2182"/>
                  </a:lnTo>
                  <a:lnTo>
                    <a:pt x="17487" y="7875"/>
                  </a:lnTo>
                  <a:lnTo>
                    <a:pt x="17931" y="2810"/>
                  </a:lnTo>
                  <a:lnTo>
                    <a:pt x="518" y="1"/>
                  </a:lnTo>
                  <a:close/>
                </a:path>
              </a:pathLst>
            </a:custGeom>
            <a:solidFill>
              <a:srgbClr val="ffffff"/>
            </a:solidFill>
            <a:ln w="0">
              <a:noFill/>
            </a:ln>
          </p:spPr>
          <p:style>
            <a:lnRef idx="0"/>
            <a:fillRef idx="0"/>
            <a:effectRef idx="0"/>
            <a:fontRef idx="minor"/>
          </p:style>
        </p:sp>
        <p:sp>
          <p:nvSpPr>
            <p:cNvPr id="1786" name="Google Shape;2868;p51"/>
            <p:cNvSpPr/>
            <p:nvPr/>
          </p:nvSpPr>
          <p:spPr>
            <a:xfrm>
              <a:off x="5997240" y="3485520"/>
              <a:ext cx="349560" cy="159120"/>
            </a:xfrm>
            <a:custGeom>
              <a:avLst/>
              <a:gdLst/>
              <a:ahLst/>
              <a:rect l="l" t="t" r="r" b="b"/>
              <a:pathLst>
                <a:path w="18560" h="849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w="0">
              <a:noFill/>
            </a:ln>
          </p:spPr>
          <p:style>
            <a:lnRef idx="0"/>
            <a:fillRef idx="0"/>
            <a:effectRef idx="0"/>
            <a:fontRef idx="minor"/>
          </p:style>
        </p:sp>
        <p:sp>
          <p:nvSpPr>
            <p:cNvPr id="1787" name="Google Shape;2869;p51"/>
            <p:cNvSpPr/>
            <p:nvPr/>
          </p:nvSpPr>
          <p:spPr>
            <a:xfrm>
              <a:off x="6180840" y="3115080"/>
              <a:ext cx="357840" cy="643680"/>
            </a:xfrm>
            <a:custGeom>
              <a:avLst/>
              <a:gdLst/>
              <a:ahLst/>
              <a:rect l="l" t="t" r="r" b="b"/>
              <a:pathLst>
                <a:path w="19004" h="34123">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w="0">
              <a:noFill/>
            </a:ln>
          </p:spPr>
          <p:style>
            <a:lnRef idx="0"/>
            <a:fillRef idx="0"/>
            <a:effectRef idx="0"/>
            <a:fontRef idx="minor"/>
          </p:style>
        </p:sp>
        <p:sp>
          <p:nvSpPr>
            <p:cNvPr id="1788" name="Google Shape;2870;p51"/>
            <p:cNvSpPr/>
            <p:nvPr/>
          </p:nvSpPr>
          <p:spPr>
            <a:xfrm>
              <a:off x="6192720" y="3109320"/>
              <a:ext cx="348120" cy="655200"/>
            </a:xfrm>
            <a:custGeom>
              <a:avLst/>
              <a:gdLst/>
              <a:ahLst/>
              <a:rect l="l" t="t" r="r" b="b"/>
              <a:pathLst>
                <a:path w="18486" h="34717">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w="0">
              <a:noFill/>
            </a:ln>
          </p:spPr>
          <p:style>
            <a:lnRef idx="0"/>
            <a:fillRef idx="0"/>
            <a:effectRef idx="0"/>
            <a:fontRef idx="minor"/>
          </p:style>
        </p:sp>
        <p:sp>
          <p:nvSpPr>
            <p:cNvPr id="1789" name="Google Shape;2871;p51"/>
            <p:cNvSpPr/>
            <p:nvPr/>
          </p:nvSpPr>
          <p:spPr>
            <a:xfrm>
              <a:off x="6178320" y="3087360"/>
              <a:ext cx="207000" cy="197280"/>
            </a:xfrm>
            <a:custGeom>
              <a:avLst/>
              <a:gdLst/>
              <a:ahLst/>
              <a:rect l="l" t="t" r="r" b="b"/>
              <a:pathLst>
                <a:path w="11018" h="10513">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w="0">
              <a:noFill/>
            </a:ln>
          </p:spPr>
          <p:style>
            <a:lnRef idx="0"/>
            <a:fillRef idx="0"/>
            <a:effectRef idx="0"/>
            <a:fontRef idx="minor"/>
          </p:style>
        </p:sp>
        <p:sp>
          <p:nvSpPr>
            <p:cNvPr id="1790" name="Google Shape;2872;p51"/>
            <p:cNvSpPr/>
            <p:nvPr/>
          </p:nvSpPr>
          <p:spPr>
            <a:xfrm>
              <a:off x="6172560" y="3081960"/>
              <a:ext cx="218880" cy="208440"/>
            </a:xfrm>
            <a:custGeom>
              <a:avLst/>
              <a:gdLst/>
              <a:ahLst/>
              <a:rect l="l" t="t" r="r" b="b"/>
              <a:pathLst>
                <a:path w="11646" h="11093">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w="0">
              <a:noFill/>
            </a:ln>
          </p:spPr>
          <p:style>
            <a:lnRef idx="0"/>
            <a:fillRef idx="0"/>
            <a:effectRef idx="0"/>
            <a:fontRef idx="minor"/>
          </p:style>
        </p:sp>
        <p:sp>
          <p:nvSpPr>
            <p:cNvPr id="1791" name="Google Shape;2873;p51"/>
            <p:cNvSpPr/>
            <p:nvPr/>
          </p:nvSpPr>
          <p:spPr>
            <a:xfrm>
              <a:off x="5745960" y="3231720"/>
              <a:ext cx="615960" cy="460080"/>
            </a:xfrm>
            <a:custGeom>
              <a:avLst/>
              <a:gdLst/>
              <a:ahLst/>
              <a:rect l="l" t="t" r="r" b="b"/>
              <a:pathLst>
                <a:path w="32646" h="24397">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w="0">
              <a:noFill/>
            </a:ln>
          </p:spPr>
          <p:style>
            <a:lnRef idx="0"/>
            <a:fillRef idx="0"/>
            <a:effectRef idx="0"/>
            <a:fontRef idx="minor"/>
          </p:style>
        </p:sp>
        <p:sp>
          <p:nvSpPr>
            <p:cNvPr id="1792" name="Google Shape;2874;p51"/>
            <p:cNvSpPr/>
            <p:nvPr/>
          </p:nvSpPr>
          <p:spPr>
            <a:xfrm>
              <a:off x="5739840" y="3225600"/>
              <a:ext cx="628560" cy="471600"/>
            </a:xfrm>
            <a:custGeom>
              <a:avLst/>
              <a:gdLst/>
              <a:ahLst/>
              <a:rect l="l" t="t" r="r" b="b"/>
              <a:pathLst>
                <a:path w="33311" h="25022">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w="0">
              <a:noFill/>
            </a:ln>
          </p:spPr>
          <p:style>
            <a:lnRef idx="0"/>
            <a:fillRef idx="0"/>
            <a:effectRef idx="0"/>
            <a:fontRef idx="minor"/>
          </p:style>
        </p:sp>
        <p:sp>
          <p:nvSpPr>
            <p:cNvPr id="1793" name="Google Shape;2875;p51"/>
            <p:cNvSpPr/>
            <p:nvPr/>
          </p:nvSpPr>
          <p:spPr>
            <a:xfrm>
              <a:off x="6266880" y="3416040"/>
              <a:ext cx="118080" cy="42840"/>
            </a:xfrm>
            <a:custGeom>
              <a:avLst/>
              <a:gdLst/>
              <a:ahLst/>
              <a:rect l="l" t="t" r="r" b="b"/>
              <a:pathLst>
                <a:path w="6322" h="2349">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w="0">
              <a:noFill/>
            </a:ln>
          </p:spPr>
          <p:style>
            <a:lnRef idx="0"/>
            <a:fillRef idx="0"/>
            <a:effectRef idx="0"/>
            <a:fontRef idx="minor"/>
          </p:style>
        </p:sp>
        <p:sp>
          <p:nvSpPr>
            <p:cNvPr id="1794" name="Google Shape;2876;p51"/>
            <p:cNvSpPr/>
            <p:nvPr/>
          </p:nvSpPr>
          <p:spPr>
            <a:xfrm>
              <a:off x="5602320" y="3484800"/>
              <a:ext cx="145440" cy="70560"/>
            </a:xfrm>
            <a:custGeom>
              <a:avLst/>
              <a:gdLst/>
              <a:ahLst/>
              <a:rect l="l" t="t" r="r" b="b"/>
              <a:pathLst>
                <a:path w="7760" h="3816">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w="0">
              <a:noFill/>
            </a:ln>
          </p:spPr>
          <p:style>
            <a:lnRef idx="0"/>
            <a:fillRef idx="0"/>
            <a:effectRef idx="0"/>
            <a:fontRef idx="minor"/>
          </p:style>
        </p:sp>
        <p:sp>
          <p:nvSpPr>
            <p:cNvPr id="1795" name="Google Shape;2877;p51"/>
            <p:cNvSpPr/>
            <p:nvPr/>
          </p:nvSpPr>
          <p:spPr>
            <a:xfrm>
              <a:off x="5598720" y="3478680"/>
              <a:ext cx="154440" cy="82440"/>
            </a:xfrm>
            <a:custGeom>
              <a:avLst/>
              <a:gdLst/>
              <a:ahLst/>
              <a:rect l="l" t="t" r="r" b="b"/>
              <a:pathLst>
                <a:path w="8245" h="4437">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w="0">
              <a:noFill/>
            </a:ln>
          </p:spPr>
          <p:style>
            <a:lnRef idx="0"/>
            <a:fillRef idx="0"/>
            <a:effectRef idx="0"/>
            <a:fontRef idx="minor"/>
          </p:style>
        </p:sp>
        <p:sp>
          <p:nvSpPr>
            <p:cNvPr id="1796" name="Google Shape;2878;p51"/>
            <p:cNvSpPr/>
            <p:nvPr/>
          </p:nvSpPr>
          <p:spPr>
            <a:xfrm>
              <a:off x="6276600" y="4002840"/>
              <a:ext cx="110520" cy="657360"/>
            </a:xfrm>
            <a:custGeom>
              <a:avLst/>
              <a:gdLst/>
              <a:ahLst/>
              <a:rect l="l" t="t" r="r" b="b"/>
              <a:pathLst>
                <a:path w="5916" h="34841">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w="0">
              <a:noFill/>
            </a:ln>
          </p:spPr>
          <p:style>
            <a:lnRef idx="0"/>
            <a:fillRef idx="0"/>
            <a:effectRef idx="0"/>
            <a:fontRef idx="minor"/>
          </p:style>
        </p:sp>
        <p:sp>
          <p:nvSpPr>
            <p:cNvPr id="1797" name="Google Shape;2879;p51"/>
            <p:cNvSpPr/>
            <p:nvPr/>
          </p:nvSpPr>
          <p:spPr>
            <a:xfrm>
              <a:off x="6271920" y="3997080"/>
              <a:ext cx="121680" cy="668880"/>
            </a:xfrm>
            <a:custGeom>
              <a:avLst/>
              <a:gdLst/>
              <a:ahLst/>
              <a:rect l="l" t="t" r="r" b="b"/>
              <a:pathLst>
                <a:path w="6508" h="35456">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w="0">
              <a:noFill/>
            </a:ln>
          </p:spPr>
          <p:style>
            <a:lnRef idx="0"/>
            <a:fillRef idx="0"/>
            <a:effectRef idx="0"/>
            <a:fontRef idx="minor"/>
          </p:style>
        </p:sp>
        <p:sp>
          <p:nvSpPr>
            <p:cNvPr id="1798" name="Google Shape;2880;p51"/>
            <p:cNvSpPr/>
            <p:nvPr/>
          </p:nvSpPr>
          <p:spPr>
            <a:xfrm>
              <a:off x="6601680" y="4019040"/>
              <a:ext cx="195840" cy="639360"/>
            </a:xfrm>
            <a:custGeom>
              <a:avLst/>
              <a:gdLst/>
              <a:ahLst/>
              <a:rect l="l" t="t" r="r" b="b"/>
              <a:pathLst>
                <a:path w="10427" h="33883">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w="0">
              <a:noFill/>
            </a:ln>
          </p:spPr>
          <p:style>
            <a:lnRef idx="0"/>
            <a:fillRef idx="0"/>
            <a:effectRef idx="0"/>
            <a:fontRef idx="minor"/>
          </p:style>
        </p:sp>
        <p:sp>
          <p:nvSpPr>
            <p:cNvPr id="1799" name="Google Shape;2881;p51"/>
            <p:cNvSpPr/>
            <p:nvPr/>
          </p:nvSpPr>
          <p:spPr>
            <a:xfrm>
              <a:off x="6595560" y="4012920"/>
              <a:ext cx="206280" cy="651240"/>
            </a:xfrm>
            <a:custGeom>
              <a:avLst/>
              <a:gdLst/>
              <a:ahLst/>
              <a:rect l="l" t="t" r="r" b="b"/>
              <a:pathLst>
                <a:path w="10981" h="34519">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w="0">
              <a:noFill/>
            </a:ln>
          </p:spPr>
          <p:style>
            <a:lnRef idx="0"/>
            <a:fillRef idx="0"/>
            <a:effectRef idx="0"/>
            <a:fontRef idx="minor"/>
          </p:style>
        </p:sp>
        <p:sp>
          <p:nvSpPr>
            <p:cNvPr id="1800" name="Google Shape;2882;p51"/>
            <p:cNvSpPr/>
            <p:nvPr/>
          </p:nvSpPr>
          <p:spPr>
            <a:xfrm>
              <a:off x="6327000" y="4011120"/>
              <a:ext cx="141840" cy="648720"/>
            </a:xfrm>
            <a:custGeom>
              <a:avLst/>
              <a:gdLst/>
              <a:ahLst/>
              <a:rect l="l" t="t" r="r" b="b"/>
              <a:pathLst>
                <a:path w="7580" h="34388">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w="0">
              <a:noFill/>
            </a:ln>
          </p:spPr>
          <p:style>
            <a:lnRef idx="0"/>
            <a:fillRef idx="0"/>
            <a:effectRef idx="0"/>
            <a:fontRef idx="minor"/>
          </p:style>
        </p:sp>
        <p:sp>
          <p:nvSpPr>
            <p:cNvPr id="1801" name="Google Shape;2883;p51"/>
            <p:cNvSpPr/>
            <p:nvPr/>
          </p:nvSpPr>
          <p:spPr>
            <a:xfrm>
              <a:off x="6320880" y="4005000"/>
              <a:ext cx="153720" cy="660960"/>
            </a:xfrm>
            <a:custGeom>
              <a:avLst/>
              <a:gdLst/>
              <a:ahLst/>
              <a:rect l="l" t="t" r="r" b="b"/>
              <a:pathLst>
                <a:path w="8209" h="35037">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w="0">
              <a:noFill/>
            </a:ln>
          </p:spPr>
          <p:style>
            <a:lnRef idx="0"/>
            <a:fillRef idx="0"/>
            <a:effectRef idx="0"/>
            <a:fontRef idx="minor"/>
          </p:style>
        </p:sp>
        <p:sp>
          <p:nvSpPr>
            <p:cNvPr id="1802" name="Google Shape;2884;p51"/>
            <p:cNvSpPr/>
            <p:nvPr/>
          </p:nvSpPr>
          <p:spPr>
            <a:xfrm>
              <a:off x="5923800" y="4002840"/>
              <a:ext cx="110520" cy="657360"/>
            </a:xfrm>
            <a:custGeom>
              <a:avLst/>
              <a:gdLst/>
              <a:ahLst/>
              <a:rect l="l" t="t" r="r" b="b"/>
              <a:pathLst>
                <a:path w="5916" h="34841">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w="0">
              <a:noFill/>
            </a:ln>
          </p:spPr>
          <p:style>
            <a:lnRef idx="0"/>
            <a:fillRef idx="0"/>
            <a:effectRef idx="0"/>
            <a:fontRef idx="minor"/>
          </p:style>
        </p:sp>
        <p:sp>
          <p:nvSpPr>
            <p:cNvPr id="1803" name="Google Shape;2885;p51"/>
            <p:cNvSpPr/>
            <p:nvPr/>
          </p:nvSpPr>
          <p:spPr>
            <a:xfrm>
              <a:off x="5918040" y="3997080"/>
              <a:ext cx="122400" cy="668880"/>
            </a:xfrm>
            <a:custGeom>
              <a:avLst/>
              <a:gdLst/>
              <a:ahLst/>
              <a:rect l="l" t="t" r="r" b="b"/>
              <a:pathLst>
                <a:path w="6545" h="35456">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w="0">
              <a:noFill/>
            </a:ln>
          </p:spPr>
          <p:style>
            <a:lnRef idx="0"/>
            <a:fillRef idx="0"/>
            <a:effectRef idx="0"/>
            <a:fontRef idx="minor"/>
          </p:style>
        </p:sp>
        <p:sp>
          <p:nvSpPr>
            <p:cNvPr id="1804" name="Google Shape;2886;p51"/>
            <p:cNvSpPr/>
            <p:nvPr/>
          </p:nvSpPr>
          <p:spPr>
            <a:xfrm>
              <a:off x="5890320" y="3268800"/>
              <a:ext cx="904680" cy="792000"/>
            </a:xfrm>
            <a:custGeom>
              <a:avLst/>
              <a:gdLst/>
              <a:ahLst/>
              <a:rect l="l" t="t" r="r" b="b"/>
              <a:pathLst>
                <a:path w="47915" h="41963">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w="0">
              <a:noFill/>
            </a:ln>
          </p:spPr>
          <p:style>
            <a:lnRef idx="0"/>
            <a:fillRef idx="0"/>
            <a:effectRef idx="0"/>
            <a:fontRef idx="minor"/>
          </p:style>
        </p:sp>
        <p:sp>
          <p:nvSpPr>
            <p:cNvPr id="1805" name="Google Shape;2887;p51"/>
            <p:cNvSpPr/>
            <p:nvPr/>
          </p:nvSpPr>
          <p:spPr>
            <a:xfrm>
              <a:off x="5893560" y="3263040"/>
              <a:ext cx="901080" cy="803160"/>
            </a:xfrm>
            <a:custGeom>
              <a:avLst/>
              <a:gdLst/>
              <a:ahLst/>
              <a:rect l="l" t="t" r="r" b="b"/>
              <a:pathLst>
                <a:path w="47730" h="42554">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w="0">
              <a:noFill/>
            </a:ln>
          </p:spPr>
          <p:style>
            <a:lnRef idx="0"/>
            <a:fillRef idx="0"/>
            <a:effectRef idx="0"/>
            <a:fontRef idx="minor"/>
          </p:style>
        </p:sp>
        <p:sp>
          <p:nvSpPr>
            <p:cNvPr id="1806" name="Google Shape;2888;p51"/>
            <p:cNvSpPr/>
            <p:nvPr/>
          </p:nvSpPr>
          <p:spPr>
            <a:xfrm>
              <a:off x="5890320" y="3268800"/>
              <a:ext cx="622080" cy="792000"/>
            </a:xfrm>
            <a:custGeom>
              <a:avLst/>
              <a:gdLst/>
              <a:ahLst/>
              <a:rect l="l" t="t" r="r" b="b"/>
              <a:pathLst>
                <a:path w="32979" h="41963">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w="0">
              <a:noFill/>
            </a:ln>
          </p:spPr>
          <p:style>
            <a:lnRef idx="0"/>
            <a:fillRef idx="0"/>
            <a:effectRef idx="0"/>
            <a:fontRef idx="minor"/>
          </p:style>
        </p:sp>
        <p:sp>
          <p:nvSpPr>
            <p:cNvPr id="1807" name="Google Shape;2889;p51"/>
            <p:cNvSpPr/>
            <p:nvPr/>
          </p:nvSpPr>
          <p:spPr>
            <a:xfrm>
              <a:off x="5893560" y="3263040"/>
              <a:ext cx="618840" cy="803160"/>
            </a:xfrm>
            <a:custGeom>
              <a:avLst/>
              <a:gdLst/>
              <a:ahLst/>
              <a:rect l="l" t="t" r="r" b="b"/>
              <a:pathLst>
                <a:path w="32794" h="4255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w="0">
              <a:noFill/>
            </a:ln>
          </p:spPr>
          <p:style>
            <a:lnRef idx="0"/>
            <a:fillRef idx="0"/>
            <a:effectRef idx="0"/>
            <a:fontRef idx="minor"/>
          </p:style>
        </p:sp>
        <p:sp>
          <p:nvSpPr>
            <p:cNvPr id="1808" name="Google Shape;2890;p51"/>
            <p:cNvSpPr/>
            <p:nvPr/>
          </p:nvSpPr>
          <p:spPr>
            <a:xfrm>
              <a:off x="3223080" y="3100320"/>
              <a:ext cx="120960" cy="132840"/>
            </a:xfrm>
            <a:custGeom>
              <a:avLst/>
              <a:gdLst/>
              <a:ahLst/>
              <a:rect l="l" t="t" r="r" b="b"/>
              <a:pathLst>
                <a:path w="6470" h="7099">
                  <a:moveTo>
                    <a:pt x="4880" y="0"/>
                  </a:moveTo>
                  <a:lnTo>
                    <a:pt x="0" y="4510"/>
                  </a:lnTo>
                  <a:lnTo>
                    <a:pt x="2921" y="7098"/>
                  </a:lnTo>
                  <a:lnTo>
                    <a:pt x="6470" y="4510"/>
                  </a:lnTo>
                  <a:lnTo>
                    <a:pt x="4880" y="0"/>
                  </a:lnTo>
                  <a:close/>
                </a:path>
              </a:pathLst>
            </a:custGeom>
            <a:solidFill>
              <a:srgbClr val="adadad"/>
            </a:solidFill>
            <a:ln w="0">
              <a:noFill/>
            </a:ln>
          </p:spPr>
          <p:style>
            <a:lnRef idx="0"/>
            <a:fillRef idx="0"/>
            <a:effectRef idx="0"/>
            <a:fontRef idx="minor"/>
          </p:style>
        </p:sp>
        <p:sp>
          <p:nvSpPr>
            <p:cNvPr id="1809" name="Google Shape;2891;p51"/>
            <p:cNvSpPr/>
            <p:nvPr/>
          </p:nvSpPr>
          <p:spPr>
            <a:xfrm>
              <a:off x="3217320" y="3093840"/>
              <a:ext cx="133560" cy="145080"/>
            </a:xfrm>
            <a:custGeom>
              <a:avLst/>
              <a:gdLst/>
              <a:ahLst/>
              <a:rect l="l" t="t" r="r" b="b"/>
              <a:pathLst>
                <a:path w="7136" h="7746">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w="0">
              <a:noFill/>
            </a:ln>
          </p:spPr>
          <p:style>
            <a:lnRef idx="0"/>
            <a:fillRef idx="0"/>
            <a:effectRef idx="0"/>
            <a:fontRef idx="minor"/>
          </p:style>
        </p:sp>
        <p:sp>
          <p:nvSpPr>
            <p:cNvPr id="1810" name="Google Shape;2892;p51"/>
            <p:cNvSpPr/>
            <p:nvPr/>
          </p:nvSpPr>
          <p:spPr>
            <a:xfrm>
              <a:off x="3298680" y="3820320"/>
              <a:ext cx="462240" cy="790200"/>
            </a:xfrm>
            <a:custGeom>
              <a:avLst/>
              <a:gdLst/>
              <a:ahLst/>
              <a:rect l="l" t="t" r="r" b="b"/>
              <a:pathLst>
                <a:path w="24513" h="41863">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adadad"/>
            </a:solidFill>
            <a:ln w="0">
              <a:noFill/>
            </a:ln>
          </p:spPr>
          <p:style>
            <a:lnRef idx="0"/>
            <a:fillRef idx="0"/>
            <a:effectRef idx="0"/>
            <a:fontRef idx="minor"/>
          </p:style>
        </p:sp>
        <p:sp>
          <p:nvSpPr>
            <p:cNvPr id="1811" name="Google Shape;2893;p51"/>
            <p:cNvSpPr/>
            <p:nvPr/>
          </p:nvSpPr>
          <p:spPr>
            <a:xfrm>
              <a:off x="3310560" y="3814200"/>
              <a:ext cx="442440" cy="801720"/>
            </a:xfrm>
            <a:custGeom>
              <a:avLst/>
              <a:gdLst/>
              <a:ahLst/>
              <a:rect l="l" t="t" r="r" b="b"/>
              <a:pathLst>
                <a:path w="23477" h="4248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w="0">
              <a:noFill/>
            </a:ln>
          </p:spPr>
          <p:style>
            <a:lnRef idx="0"/>
            <a:fillRef idx="0"/>
            <a:effectRef idx="0"/>
            <a:fontRef idx="minor"/>
          </p:style>
        </p:sp>
        <p:sp>
          <p:nvSpPr>
            <p:cNvPr id="1812" name="Google Shape;2894;p51"/>
            <p:cNvSpPr/>
            <p:nvPr/>
          </p:nvSpPr>
          <p:spPr>
            <a:xfrm>
              <a:off x="3338280" y="4539600"/>
              <a:ext cx="215640" cy="88200"/>
            </a:xfrm>
            <a:custGeom>
              <a:avLst/>
              <a:gdLst/>
              <a:ahLst/>
              <a:rect l="l" t="t" r="r" b="b"/>
              <a:pathLst>
                <a:path w="11488" h="4733">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w="0">
              <a:noFill/>
            </a:ln>
          </p:spPr>
          <p:style>
            <a:lnRef idx="0"/>
            <a:fillRef idx="0"/>
            <a:effectRef idx="0"/>
            <a:fontRef idx="minor"/>
          </p:style>
        </p:sp>
        <p:sp>
          <p:nvSpPr>
            <p:cNvPr id="1813" name="Google Shape;2895;p51"/>
            <p:cNvSpPr/>
            <p:nvPr/>
          </p:nvSpPr>
          <p:spPr>
            <a:xfrm>
              <a:off x="3342600" y="4534200"/>
              <a:ext cx="216000" cy="100080"/>
            </a:xfrm>
            <a:custGeom>
              <a:avLst/>
              <a:gdLst/>
              <a:ahLst/>
              <a:rect l="l" t="t" r="r" b="b"/>
              <a:pathLst>
                <a:path w="11498" h="5362">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w="0">
              <a:noFill/>
            </a:ln>
          </p:spPr>
          <p:style>
            <a:lnRef idx="0"/>
            <a:fillRef idx="0"/>
            <a:effectRef idx="0"/>
            <a:fontRef idx="minor"/>
          </p:style>
        </p:sp>
        <p:sp>
          <p:nvSpPr>
            <p:cNvPr id="1814" name="Google Shape;2896;p51"/>
            <p:cNvSpPr/>
            <p:nvPr/>
          </p:nvSpPr>
          <p:spPr>
            <a:xfrm>
              <a:off x="3440520" y="4518720"/>
              <a:ext cx="75600" cy="65520"/>
            </a:xfrm>
            <a:custGeom>
              <a:avLst/>
              <a:gdLst/>
              <a:ahLst/>
              <a:rect l="l" t="t" r="r" b="b"/>
              <a:pathLst>
                <a:path w="4068" h="355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w="0">
              <a:noFill/>
            </a:ln>
          </p:spPr>
          <p:style>
            <a:lnRef idx="0"/>
            <a:fillRef idx="0"/>
            <a:effectRef idx="0"/>
            <a:fontRef idx="minor"/>
          </p:style>
        </p:sp>
        <p:sp>
          <p:nvSpPr>
            <p:cNvPr id="1815" name="Google Shape;2897;p51"/>
            <p:cNvSpPr/>
            <p:nvPr/>
          </p:nvSpPr>
          <p:spPr>
            <a:xfrm>
              <a:off x="3434760" y="4513320"/>
              <a:ext cx="87480" cy="77040"/>
            </a:xfrm>
            <a:custGeom>
              <a:avLst/>
              <a:gdLst/>
              <a:ahLst/>
              <a:rect l="l" t="t" r="r" b="b"/>
              <a:pathLst>
                <a:path w="4696" h="4157">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w="0">
              <a:noFill/>
            </a:ln>
          </p:spPr>
          <p:style>
            <a:lnRef idx="0"/>
            <a:fillRef idx="0"/>
            <a:effectRef idx="0"/>
            <a:fontRef idx="minor"/>
          </p:style>
        </p:sp>
        <p:sp>
          <p:nvSpPr>
            <p:cNvPr id="1816" name="Google Shape;2898;p51"/>
            <p:cNvSpPr/>
            <p:nvPr/>
          </p:nvSpPr>
          <p:spPr>
            <a:xfrm>
              <a:off x="3380400" y="3724200"/>
              <a:ext cx="628200" cy="893160"/>
            </a:xfrm>
            <a:custGeom>
              <a:avLst/>
              <a:gdLst/>
              <a:ahLst/>
              <a:rect l="l" t="t" r="r" b="b"/>
              <a:pathLst>
                <a:path w="33299" h="47315">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adadad"/>
            </a:solidFill>
            <a:ln w="0">
              <a:noFill/>
            </a:ln>
          </p:spPr>
          <p:style>
            <a:lnRef idx="0"/>
            <a:fillRef idx="0"/>
            <a:effectRef idx="0"/>
            <a:fontRef idx="minor"/>
          </p:style>
        </p:sp>
        <p:sp>
          <p:nvSpPr>
            <p:cNvPr id="1817" name="Google Shape;2899;p51"/>
            <p:cNvSpPr/>
            <p:nvPr/>
          </p:nvSpPr>
          <p:spPr>
            <a:xfrm>
              <a:off x="3395880" y="3719160"/>
              <a:ext cx="612360" cy="904680"/>
            </a:xfrm>
            <a:custGeom>
              <a:avLst/>
              <a:gdLst/>
              <a:ahLst/>
              <a:rect l="l" t="t" r="r" b="b"/>
              <a:pathLst>
                <a:path w="32462" h="47915">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w="0">
              <a:noFill/>
            </a:ln>
          </p:spPr>
          <p:style>
            <a:lnRef idx="0"/>
            <a:fillRef idx="0"/>
            <a:effectRef idx="0"/>
            <a:fontRef idx="minor"/>
          </p:style>
        </p:sp>
        <p:sp>
          <p:nvSpPr>
            <p:cNvPr id="1818" name="Google Shape;2900;p51"/>
            <p:cNvSpPr/>
            <p:nvPr/>
          </p:nvSpPr>
          <p:spPr>
            <a:xfrm>
              <a:off x="3794400" y="4547520"/>
              <a:ext cx="215640" cy="88200"/>
            </a:xfrm>
            <a:custGeom>
              <a:avLst/>
              <a:gdLst/>
              <a:ahLst/>
              <a:rect l="l" t="t" r="r" b="b"/>
              <a:pathLst>
                <a:path w="11487" h="4733">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w="0">
              <a:noFill/>
            </a:ln>
          </p:spPr>
          <p:style>
            <a:lnRef idx="0"/>
            <a:fillRef idx="0"/>
            <a:effectRef idx="0"/>
            <a:fontRef idx="minor"/>
          </p:style>
        </p:sp>
        <p:sp>
          <p:nvSpPr>
            <p:cNvPr id="1819" name="Google Shape;2901;p51"/>
            <p:cNvSpPr/>
            <p:nvPr/>
          </p:nvSpPr>
          <p:spPr>
            <a:xfrm>
              <a:off x="3798360" y="4541760"/>
              <a:ext cx="216000" cy="99360"/>
            </a:xfrm>
            <a:custGeom>
              <a:avLst/>
              <a:gdLst/>
              <a:ahLst/>
              <a:rect l="l" t="t" r="r" b="b"/>
              <a:pathLst>
                <a:path w="11499" h="5325">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w="0">
              <a:noFill/>
            </a:ln>
          </p:spPr>
          <p:style>
            <a:lnRef idx="0"/>
            <a:fillRef idx="0"/>
            <a:effectRef idx="0"/>
            <a:fontRef idx="minor"/>
          </p:style>
        </p:sp>
        <p:sp>
          <p:nvSpPr>
            <p:cNvPr id="1820" name="Google Shape;2902;p51"/>
            <p:cNvSpPr/>
            <p:nvPr/>
          </p:nvSpPr>
          <p:spPr>
            <a:xfrm>
              <a:off x="3900600" y="4534200"/>
              <a:ext cx="72720" cy="70560"/>
            </a:xfrm>
            <a:custGeom>
              <a:avLst/>
              <a:gdLst/>
              <a:ahLst/>
              <a:rect l="l" t="t" r="r" b="b"/>
              <a:pathLst>
                <a:path w="3920" h="3809">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w="0">
              <a:noFill/>
            </a:ln>
          </p:spPr>
          <p:style>
            <a:lnRef idx="0"/>
            <a:fillRef idx="0"/>
            <a:effectRef idx="0"/>
            <a:fontRef idx="minor"/>
          </p:style>
        </p:sp>
        <p:sp>
          <p:nvSpPr>
            <p:cNvPr id="1821" name="Google Shape;2903;p51"/>
            <p:cNvSpPr/>
            <p:nvPr/>
          </p:nvSpPr>
          <p:spPr>
            <a:xfrm>
              <a:off x="3894840" y="4528440"/>
              <a:ext cx="84600" cy="82440"/>
            </a:xfrm>
            <a:custGeom>
              <a:avLst/>
              <a:gdLst/>
              <a:ahLst/>
              <a:rect l="l" t="t" r="r" b="b"/>
              <a:pathLst>
                <a:path w="4549" h="444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w="0">
              <a:noFill/>
            </a:ln>
          </p:spPr>
          <p:style>
            <a:lnRef idx="0"/>
            <a:fillRef idx="0"/>
            <a:effectRef idx="0"/>
            <a:fontRef idx="minor"/>
          </p:style>
        </p:sp>
        <p:sp>
          <p:nvSpPr>
            <p:cNvPr id="1822" name="Google Shape;2904;p51"/>
            <p:cNvSpPr/>
            <p:nvPr/>
          </p:nvSpPr>
          <p:spPr>
            <a:xfrm>
              <a:off x="3162240" y="3452040"/>
              <a:ext cx="480240" cy="174600"/>
            </a:xfrm>
            <a:custGeom>
              <a:avLst/>
              <a:gdLst/>
              <a:ahLst/>
              <a:rect l="l" t="t" r="r" b="b"/>
              <a:pathLst>
                <a:path w="25474" h="9317">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adadad"/>
            </a:solidFill>
            <a:ln w="0">
              <a:noFill/>
            </a:ln>
          </p:spPr>
          <p:style>
            <a:lnRef idx="0"/>
            <a:fillRef idx="0"/>
            <a:effectRef idx="0"/>
            <a:fontRef idx="minor"/>
          </p:style>
        </p:sp>
        <p:sp>
          <p:nvSpPr>
            <p:cNvPr id="1823" name="Google Shape;2905;p51"/>
            <p:cNvSpPr/>
            <p:nvPr/>
          </p:nvSpPr>
          <p:spPr>
            <a:xfrm>
              <a:off x="3155760" y="3446280"/>
              <a:ext cx="492120" cy="186480"/>
            </a:xfrm>
            <a:custGeom>
              <a:avLst/>
              <a:gdLst/>
              <a:ahLst/>
              <a:rect l="l" t="t" r="r" b="b"/>
              <a:pathLst>
                <a:path w="26103" h="9933">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w="0">
              <a:noFill/>
            </a:ln>
          </p:spPr>
          <p:style>
            <a:lnRef idx="0"/>
            <a:fillRef idx="0"/>
            <a:effectRef idx="0"/>
            <a:fontRef idx="minor"/>
          </p:style>
        </p:sp>
        <p:sp>
          <p:nvSpPr>
            <p:cNvPr id="1824" name="Google Shape;2906;p51"/>
            <p:cNvSpPr/>
            <p:nvPr/>
          </p:nvSpPr>
          <p:spPr>
            <a:xfrm>
              <a:off x="3512520" y="3479040"/>
              <a:ext cx="127800" cy="36360"/>
            </a:xfrm>
            <a:custGeom>
              <a:avLst/>
              <a:gdLst/>
              <a:ahLst/>
              <a:rect l="l" t="t" r="r" b="b"/>
              <a:pathLst>
                <a:path w="6841" h="1997">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adadad"/>
            </a:solidFill>
            <a:ln w="0">
              <a:noFill/>
            </a:ln>
          </p:spPr>
          <p:style>
            <a:lnRef idx="0"/>
            <a:fillRef idx="0"/>
            <a:effectRef idx="0"/>
            <a:fontRef idx="minor"/>
          </p:style>
        </p:sp>
        <p:sp>
          <p:nvSpPr>
            <p:cNvPr id="1825" name="Google Shape;2907;p51"/>
            <p:cNvSpPr/>
            <p:nvPr/>
          </p:nvSpPr>
          <p:spPr>
            <a:xfrm>
              <a:off x="3506760" y="3473640"/>
              <a:ext cx="132840" cy="47520"/>
            </a:xfrm>
            <a:custGeom>
              <a:avLst/>
              <a:gdLst/>
              <a:ahLst/>
              <a:rect l="l" t="t" r="r" b="b"/>
              <a:pathLst>
                <a:path w="7099" h="2589">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w="0">
              <a:noFill/>
            </a:ln>
          </p:spPr>
          <p:style>
            <a:lnRef idx="0"/>
            <a:fillRef idx="0"/>
            <a:effectRef idx="0"/>
            <a:fontRef idx="minor"/>
          </p:style>
        </p:sp>
        <p:sp>
          <p:nvSpPr>
            <p:cNvPr id="1826" name="Google Shape;2908;p51"/>
            <p:cNvSpPr/>
            <p:nvPr/>
          </p:nvSpPr>
          <p:spPr>
            <a:xfrm>
              <a:off x="2932200" y="3170880"/>
              <a:ext cx="683640" cy="810360"/>
            </a:xfrm>
            <a:custGeom>
              <a:avLst/>
              <a:gdLst/>
              <a:ahLst/>
              <a:rect l="l" t="t" r="r" b="b"/>
              <a:pathLst>
                <a:path w="36232" h="42934">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w="0">
              <a:noFill/>
            </a:ln>
          </p:spPr>
          <p:style>
            <a:lnRef idx="0"/>
            <a:fillRef idx="0"/>
            <a:effectRef idx="0"/>
            <a:fontRef idx="minor"/>
          </p:style>
        </p:sp>
        <p:sp>
          <p:nvSpPr>
            <p:cNvPr id="1827" name="Google Shape;2909;p51"/>
            <p:cNvSpPr/>
            <p:nvPr/>
          </p:nvSpPr>
          <p:spPr>
            <a:xfrm>
              <a:off x="2931480" y="3165480"/>
              <a:ext cx="682920" cy="822240"/>
            </a:xfrm>
            <a:custGeom>
              <a:avLst/>
              <a:gdLst/>
              <a:ahLst/>
              <a:rect l="l" t="t" r="r" b="b"/>
              <a:pathLst>
                <a:path w="36195" h="43552">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w="0">
              <a:noFill/>
            </a:ln>
          </p:spPr>
          <p:style>
            <a:lnRef idx="0"/>
            <a:fillRef idx="0"/>
            <a:effectRef idx="0"/>
            <a:fontRef idx="minor"/>
          </p:style>
        </p:sp>
        <p:sp>
          <p:nvSpPr>
            <p:cNvPr id="1828" name="Google Shape;2910;p51"/>
            <p:cNvSpPr/>
            <p:nvPr/>
          </p:nvSpPr>
          <p:spPr>
            <a:xfrm>
              <a:off x="3299760" y="2986920"/>
              <a:ext cx="209880" cy="234360"/>
            </a:xfrm>
            <a:custGeom>
              <a:avLst/>
              <a:gdLst/>
              <a:ahLst/>
              <a:rect l="l" t="t" r="r" b="b"/>
              <a:pathLst>
                <a:path w="11166" h="12463">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adadad"/>
            </a:solidFill>
            <a:ln w="0">
              <a:noFill/>
            </a:ln>
          </p:spPr>
          <p:style>
            <a:lnRef idx="0"/>
            <a:fillRef idx="0"/>
            <a:effectRef idx="0"/>
            <a:fontRef idx="minor"/>
          </p:style>
        </p:sp>
        <p:sp>
          <p:nvSpPr>
            <p:cNvPr id="1829" name="Google Shape;2911;p51"/>
            <p:cNvSpPr/>
            <p:nvPr/>
          </p:nvSpPr>
          <p:spPr>
            <a:xfrm>
              <a:off x="3293640" y="2980800"/>
              <a:ext cx="221760" cy="245880"/>
            </a:xfrm>
            <a:custGeom>
              <a:avLst/>
              <a:gdLst/>
              <a:ahLst/>
              <a:rect l="l" t="t" r="r" b="b"/>
              <a:pathLst>
                <a:path w="11794" h="13088">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w="0">
              <a:noFill/>
            </a:ln>
          </p:spPr>
          <p:style>
            <a:lnRef idx="0"/>
            <a:fillRef idx="0"/>
            <a:effectRef idx="0"/>
            <a:fontRef idx="minor"/>
          </p:style>
        </p:sp>
        <p:sp>
          <p:nvSpPr>
            <p:cNvPr id="1830" name="Google Shape;2912;p51"/>
            <p:cNvSpPr/>
            <p:nvPr/>
          </p:nvSpPr>
          <p:spPr>
            <a:xfrm>
              <a:off x="2859480" y="2815200"/>
              <a:ext cx="760680" cy="679320"/>
            </a:xfrm>
            <a:custGeom>
              <a:avLst/>
              <a:gdLst/>
              <a:ahLst/>
              <a:rect l="l" t="t" r="r" b="b"/>
              <a:pathLst>
                <a:path w="40298" h="35999">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w="0">
              <a:noFill/>
            </a:ln>
          </p:spPr>
          <p:style>
            <a:lnRef idx="0"/>
            <a:fillRef idx="0"/>
            <a:effectRef idx="0"/>
            <a:fontRef idx="minor"/>
          </p:style>
        </p:sp>
        <p:sp>
          <p:nvSpPr>
            <p:cNvPr id="1831" name="Google Shape;2913;p51"/>
            <p:cNvSpPr/>
            <p:nvPr/>
          </p:nvSpPr>
          <p:spPr>
            <a:xfrm>
              <a:off x="2868480" y="2809440"/>
              <a:ext cx="751680" cy="690840"/>
            </a:xfrm>
            <a:custGeom>
              <a:avLst/>
              <a:gdLst/>
              <a:ahLst/>
              <a:rect l="l" t="t" r="r" b="b"/>
              <a:pathLst>
                <a:path w="39818" h="36602">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w="0">
              <a:noFill/>
            </a:ln>
          </p:spPr>
          <p:style>
            <a:lnRef idx="0"/>
            <a:fillRef idx="0"/>
            <a:effectRef idx="0"/>
            <a:fontRef idx="minor"/>
          </p:style>
        </p:sp>
        <p:sp>
          <p:nvSpPr>
            <p:cNvPr id="1832" name="Google Shape;2914;p51"/>
            <p:cNvSpPr/>
            <p:nvPr/>
          </p:nvSpPr>
          <p:spPr>
            <a:xfrm>
              <a:off x="3220200" y="3233160"/>
              <a:ext cx="557280" cy="480960"/>
            </a:xfrm>
            <a:custGeom>
              <a:avLst/>
              <a:gdLst/>
              <a:ahLst/>
              <a:rect l="l" t="t" r="r" b="b"/>
              <a:pathLst>
                <a:path w="29549" h="25509">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w="0">
              <a:noFill/>
            </a:ln>
          </p:spPr>
          <p:style>
            <a:lnRef idx="0"/>
            <a:fillRef idx="0"/>
            <a:effectRef idx="0"/>
            <a:fontRef idx="minor"/>
          </p:style>
        </p:sp>
        <p:sp>
          <p:nvSpPr>
            <p:cNvPr id="1833" name="Google Shape;2915;p51"/>
            <p:cNvSpPr/>
            <p:nvPr/>
          </p:nvSpPr>
          <p:spPr>
            <a:xfrm>
              <a:off x="3213360" y="3227400"/>
              <a:ext cx="569880" cy="492840"/>
            </a:xfrm>
            <a:custGeom>
              <a:avLst/>
              <a:gdLst/>
              <a:ahLst/>
              <a:rect l="l" t="t" r="r" b="b"/>
              <a:pathLst>
                <a:path w="30206" h="2614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w="0">
              <a:noFill/>
            </a:ln>
          </p:spPr>
          <p:style>
            <a:lnRef idx="0"/>
            <a:fillRef idx="0"/>
            <a:effectRef idx="0"/>
            <a:fontRef idx="minor"/>
          </p:style>
        </p:sp>
        <p:sp>
          <p:nvSpPr>
            <p:cNvPr id="1834" name="Google Shape;2916;p51"/>
            <p:cNvSpPr/>
            <p:nvPr/>
          </p:nvSpPr>
          <p:spPr>
            <a:xfrm>
              <a:off x="3327120" y="3477240"/>
              <a:ext cx="450360" cy="236880"/>
            </a:xfrm>
            <a:custGeom>
              <a:avLst/>
              <a:gdLst/>
              <a:ahLst/>
              <a:rect l="l" t="t" r="r" b="b"/>
              <a:pathLst>
                <a:path w="23893" h="12608">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adadad"/>
            </a:solidFill>
            <a:ln w="0">
              <a:noFill/>
            </a:ln>
          </p:spPr>
          <p:style>
            <a:lnRef idx="0"/>
            <a:fillRef idx="0"/>
            <a:effectRef idx="0"/>
            <a:fontRef idx="minor"/>
          </p:style>
        </p:sp>
        <p:sp>
          <p:nvSpPr>
            <p:cNvPr id="1835" name="Google Shape;2917;p51"/>
            <p:cNvSpPr/>
            <p:nvPr/>
          </p:nvSpPr>
          <p:spPr>
            <a:xfrm>
              <a:off x="3321000" y="3470760"/>
              <a:ext cx="462240" cy="249480"/>
            </a:xfrm>
            <a:custGeom>
              <a:avLst/>
              <a:gdLst/>
              <a:ahLst/>
              <a:rect l="l" t="t" r="r" b="b"/>
              <a:pathLst>
                <a:path w="24513" h="13274">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w="0">
              <a:noFill/>
            </a:ln>
          </p:spPr>
          <p:style>
            <a:lnRef idx="0"/>
            <a:fillRef idx="0"/>
            <a:effectRef idx="0"/>
            <a:fontRef idx="minor"/>
          </p:style>
        </p:sp>
        <p:sp>
          <p:nvSpPr>
            <p:cNvPr id="1836" name="Google Shape;2918;p51"/>
            <p:cNvSpPr/>
            <p:nvPr/>
          </p:nvSpPr>
          <p:spPr>
            <a:xfrm>
              <a:off x="3025800" y="4002840"/>
              <a:ext cx="110520" cy="657360"/>
            </a:xfrm>
            <a:custGeom>
              <a:avLst/>
              <a:gdLst/>
              <a:ahLst/>
              <a:rect l="l" t="t" r="r" b="b"/>
              <a:pathLst>
                <a:path w="5916" h="34841">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w="0">
              <a:noFill/>
            </a:ln>
          </p:spPr>
          <p:style>
            <a:lnRef idx="0"/>
            <a:fillRef idx="0"/>
            <a:effectRef idx="0"/>
            <a:fontRef idx="minor"/>
          </p:style>
        </p:sp>
        <p:sp>
          <p:nvSpPr>
            <p:cNvPr id="1837" name="Google Shape;2919;p51"/>
            <p:cNvSpPr/>
            <p:nvPr/>
          </p:nvSpPr>
          <p:spPr>
            <a:xfrm>
              <a:off x="3019680" y="3997080"/>
              <a:ext cx="121680" cy="668880"/>
            </a:xfrm>
            <a:custGeom>
              <a:avLst/>
              <a:gdLst/>
              <a:ahLst/>
              <a:rect l="l" t="t" r="r" b="b"/>
              <a:pathLst>
                <a:path w="6508" h="35456">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w="0">
              <a:noFill/>
            </a:ln>
          </p:spPr>
          <p:style>
            <a:lnRef idx="0"/>
            <a:fillRef idx="0"/>
            <a:effectRef idx="0"/>
            <a:fontRef idx="minor"/>
          </p:style>
        </p:sp>
        <p:sp>
          <p:nvSpPr>
            <p:cNvPr id="1838" name="Google Shape;2920;p51"/>
            <p:cNvSpPr/>
            <p:nvPr/>
          </p:nvSpPr>
          <p:spPr>
            <a:xfrm>
              <a:off x="2615400" y="4019040"/>
              <a:ext cx="195840" cy="639360"/>
            </a:xfrm>
            <a:custGeom>
              <a:avLst/>
              <a:gdLst/>
              <a:ahLst/>
              <a:rect l="l" t="t" r="r" b="b"/>
              <a:pathLst>
                <a:path w="10427" h="33883">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w="0">
              <a:noFill/>
            </a:ln>
          </p:spPr>
          <p:style>
            <a:lnRef idx="0"/>
            <a:fillRef idx="0"/>
            <a:effectRef idx="0"/>
            <a:fontRef idx="minor"/>
          </p:style>
        </p:sp>
        <p:sp>
          <p:nvSpPr>
            <p:cNvPr id="1839" name="Google Shape;2921;p51"/>
            <p:cNvSpPr/>
            <p:nvPr/>
          </p:nvSpPr>
          <p:spPr>
            <a:xfrm>
              <a:off x="2611440" y="4012920"/>
              <a:ext cx="206280" cy="651240"/>
            </a:xfrm>
            <a:custGeom>
              <a:avLst/>
              <a:gdLst/>
              <a:ahLst/>
              <a:rect l="l" t="t" r="r" b="b"/>
              <a:pathLst>
                <a:path w="10982" h="34519">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w="0">
              <a:noFill/>
            </a:ln>
          </p:spPr>
          <p:style>
            <a:lnRef idx="0"/>
            <a:fillRef idx="0"/>
            <a:effectRef idx="0"/>
            <a:fontRef idx="minor"/>
          </p:style>
        </p:sp>
        <p:sp>
          <p:nvSpPr>
            <p:cNvPr id="1840" name="Google Shape;2922;p51"/>
            <p:cNvSpPr/>
            <p:nvPr/>
          </p:nvSpPr>
          <p:spPr>
            <a:xfrm>
              <a:off x="2943360" y="4011120"/>
              <a:ext cx="142560" cy="648720"/>
            </a:xfrm>
            <a:custGeom>
              <a:avLst/>
              <a:gdLst/>
              <a:ahLst/>
              <a:rect l="l" t="t" r="r" b="b"/>
              <a:pathLst>
                <a:path w="7617" h="34388">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w="0">
              <a:noFill/>
            </a:ln>
          </p:spPr>
          <p:style>
            <a:lnRef idx="0"/>
            <a:fillRef idx="0"/>
            <a:effectRef idx="0"/>
            <a:fontRef idx="minor"/>
          </p:style>
        </p:sp>
        <p:sp>
          <p:nvSpPr>
            <p:cNvPr id="1841" name="Google Shape;2923;p51"/>
            <p:cNvSpPr/>
            <p:nvPr/>
          </p:nvSpPr>
          <p:spPr>
            <a:xfrm>
              <a:off x="2938680" y="4005000"/>
              <a:ext cx="153720" cy="660960"/>
            </a:xfrm>
            <a:custGeom>
              <a:avLst/>
              <a:gdLst/>
              <a:ahLst/>
              <a:rect l="l" t="t" r="r" b="b"/>
              <a:pathLst>
                <a:path w="8208" h="35037">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w="0">
              <a:noFill/>
            </a:ln>
          </p:spPr>
          <p:style>
            <a:lnRef idx="0"/>
            <a:fillRef idx="0"/>
            <a:effectRef idx="0"/>
            <a:fontRef idx="minor"/>
          </p:style>
        </p:sp>
        <p:sp>
          <p:nvSpPr>
            <p:cNvPr id="1842" name="Google Shape;2924;p51"/>
            <p:cNvSpPr/>
            <p:nvPr/>
          </p:nvSpPr>
          <p:spPr>
            <a:xfrm>
              <a:off x="3378960" y="4002840"/>
              <a:ext cx="110520" cy="657360"/>
            </a:xfrm>
            <a:custGeom>
              <a:avLst/>
              <a:gdLst/>
              <a:ahLst/>
              <a:rect l="l" t="t" r="r" b="b"/>
              <a:pathLst>
                <a:path w="5916" h="34841">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w="0">
              <a:noFill/>
            </a:ln>
          </p:spPr>
          <p:style>
            <a:lnRef idx="0"/>
            <a:fillRef idx="0"/>
            <a:effectRef idx="0"/>
            <a:fontRef idx="minor"/>
          </p:style>
        </p:sp>
        <p:sp>
          <p:nvSpPr>
            <p:cNvPr id="1843" name="Google Shape;2925;p51"/>
            <p:cNvSpPr/>
            <p:nvPr/>
          </p:nvSpPr>
          <p:spPr>
            <a:xfrm>
              <a:off x="3372480" y="3997080"/>
              <a:ext cx="121680" cy="668880"/>
            </a:xfrm>
            <a:custGeom>
              <a:avLst/>
              <a:gdLst/>
              <a:ahLst/>
              <a:rect l="l" t="t" r="r" b="b"/>
              <a:pathLst>
                <a:path w="6508" h="35456">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w="0">
              <a:noFill/>
            </a:ln>
          </p:spPr>
          <p:style>
            <a:lnRef idx="0"/>
            <a:fillRef idx="0"/>
            <a:effectRef idx="0"/>
            <a:fontRef idx="minor"/>
          </p:style>
        </p:sp>
        <p:sp>
          <p:nvSpPr>
            <p:cNvPr id="1844" name="Google Shape;2926;p51"/>
            <p:cNvSpPr/>
            <p:nvPr/>
          </p:nvSpPr>
          <p:spPr>
            <a:xfrm>
              <a:off x="2618280" y="3268800"/>
              <a:ext cx="904680" cy="792000"/>
            </a:xfrm>
            <a:custGeom>
              <a:avLst/>
              <a:gdLst/>
              <a:ahLst/>
              <a:rect l="l" t="t" r="r" b="b"/>
              <a:pathLst>
                <a:path w="47915" h="41963">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w="0">
              <a:noFill/>
            </a:ln>
          </p:spPr>
          <p:style>
            <a:lnRef idx="0"/>
            <a:fillRef idx="0"/>
            <a:effectRef idx="0"/>
            <a:fontRef idx="minor"/>
          </p:style>
        </p:sp>
        <p:sp>
          <p:nvSpPr>
            <p:cNvPr id="1845" name="Google Shape;2927;p51"/>
            <p:cNvSpPr/>
            <p:nvPr/>
          </p:nvSpPr>
          <p:spPr>
            <a:xfrm>
              <a:off x="2618280" y="3263040"/>
              <a:ext cx="900360" cy="803160"/>
            </a:xfrm>
            <a:custGeom>
              <a:avLst/>
              <a:gdLst/>
              <a:ahLst/>
              <a:rect l="l" t="t" r="r" b="b"/>
              <a:pathLst>
                <a:path w="47693" h="42554">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w="0">
              <a:noFill/>
            </a:ln>
          </p:spPr>
          <p:style>
            <a:lnRef idx="0"/>
            <a:fillRef idx="0"/>
            <a:effectRef idx="0"/>
            <a:fontRef idx="minor"/>
          </p:style>
        </p:sp>
        <p:sp>
          <p:nvSpPr>
            <p:cNvPr id="1846" name="Google Shape;2928;p51"/>
            <p:cNvSpPr/>
            <p:nvPr/>
          </p:nvSpPr>
          <p:spPr>
            <a:xfrm>
              <a:off x="2900880" y="3268800"/>
              <a:ext cx="622080" cy="792000"/>
            </a:xfrm>
            <a:custGeom>
              <a:avLst/>
              <a:gdLst/>
              <a:ahLst/>
              <a:rect l="l" t="t" r="r" b="b"/>
              <a:pathLst>
                <a:path w="32979" h="41963">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w="0">
              <a:noFill/>
            </a:ln>
          </p:spPr>
          <p:style>
            <a:lnRef idx="0"/>
            <a:fillRef idx="0"/>
            <a:effectRef idx="0"/>
            <a:fontRef idx="minor"/>
          </p:style>
        </p:sp>
        <p:sp>
          <p:nvSpPr>
            <p:cNvPr id="1847" name="Google Shape;2929;p51"/>
            <p:cNvSpPr/>
            <p:nvPr/>
          </p:nvSpPr>
          <p:spPr>
            <a:xfrm>
              <a:off x="2900880" y="3263040"/>
              <a:ext cx="618120" cy="803160"/>
            </a:xfrm>
            <a:custGeom>
              <a:avLst/>
              <a:gdLst/>
              <a:ahLst/>
              <a:rect l="l" t="t" r="r" b="b"/>
              <a:pathLst>
                <a:path w="32757" h="42554">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w="0">
              <a:noFill/>
            </a:ln>
          </p:spPr>
          <p:style>
            <a:lnRef idx="0"/>
            <a:fillRef idx="0"/>
            <a:effectRef idx="0"/>
            <a:fontRef idx="minor"/>
          </p:style>
        </p:sp>
      </p:grpSp>
      <p:sp>
        <p:nvSpPr>
          <p:cNvPr id="1848" name="PlaceHolder 1"/>
          <p:cNvSpPr>
            <a:spLocks noGrp="1"/>
          </p:cNvSpPr>
          <p:nvPr>
            <p:ph type="title"/>
          </p:nvPr>
        </p:nvSpPr>
        <p:spPr>
          <a:xfrm>
            <a:off x="2208240" y="342720"/>
            <a:ext cx="4726440" cy="571320"/>
          </a:xfrm>
          <a:prstGeom prst="rect">
            <a:avLst/>
          </a:prstGeom>
          <a:noFill/>
          <a:ln w="0">
            <a:noFill/>
          </a:ln>
        </p:spPr>
        <p:txBody>
          <a:bodyPr lIns="90000" rIns="90000" tIns="91440" bIns="91440" anchor="t">
            <a:noAutofit/>
          </a:bodyPr>
          <a:p>
            <a:pPr algn="ctr">
              <a:lnSpc>
                <a:spcPct val="100000"/>
              </a:lnSpc>
              <a:buNone/>
              <a:tabLst>
                <a:tab algn="l" pos="0"/>
              </a:tabLst>
            </a:pPr>
            <a:r>
              <a:rPr b="0" lang="en" sz="2800" spc="-1" strike="noStrike">
                <a:solidFill>
                  <a:srgbClr val="494949"/>
                </a:solidFill>
                <a:latin typeface="Fjalla One"/>
                <a:ea typeface="Fjalla One"/>
              </a:rPr>
              <a:t>Methodology</a:t>
            </a:r>
            <a:endParaRPr b="0" lang="en-IN" sz="2800" spc="-1" strike="noStrike">
              <a:latin typeface="Arial"/>
            </a:endParaRPr>
          </a:p>
        </p:txBody>
      </p:sp>
      <p:sp>
        <p:nvSpPr>
          <p:cNvPr id="1849" name="PlaceHolder 2"/>
          <p:cNvSpPr>
            <a:spLocks noGrp="1"/>
          </p:cNvSpPr>
          <p:nvPr>
            <p:ph type="subTitle"/>
          </p:nvPr>
        </p:nvSpPr>
        <p:spPr>
          <a:xfrm>
            <a:off x="3749040" y="1252800"/>
            <a:ext cx="1635480" cy="355320"/>
          </a:xfrm>
          <a:prstGeom prst="rect">
            <a:avLst/>
          </a:prstGeom>
          <a:noFill/>
          <a:ln w="0">
            <a:noFill/>
          </a:ln>
        </p:spPr>
        <p:txBody>
          <a:bodyPr lIns="0" rIns="0" tIns="91440" bIns="91440" anchor="ctr">
            <a:noAutofit/>
          </a:bodyPr>
          <a:p>
            <a:pPr algn="ctr">
              <a:lnSpc>
                <a:spcPct val="100000"/>
              </a:lnSpc>
              <a:buNone/>
              <a:tabLst>
                <a:tab algn="l" pos="0"/>
              </a:tabLst>
            </a:pPr>
            <a:r>
              <a:rPr b="0" lang="en-IN" sz="1800" spc="-1" strike="noStrike">
                <a:solidFill>
                  <a:srgbClr val="ab8fdc"/>
                </a:solidFill>
                <a:latin typeface="Barlow Semi Condensed Medium"/>
                <a:ea typeface="Barlow Semi Condensed Medium"/>
              </a:rPr>
              <a:t>Model Training </a:t>
            </a:r>
            <a:endParaRPr b="0" lang="en-IN" sz="1800" spc="-1" strike="noStrike">
              <a:latin typeface="Arial"/>
            </a:endParaRPr>
          </a:p>
        </p:txBody>
      </p:sp>
      <p:sp>
        <p:nvSpPr>
          <p:cNvPr id="1850" name="PlaceHolder 3"/>
          <p:cNvSpPr>
            <a:spLocks noGrp="1"/>
          </p:cNvSpPr>
          <p:nvPr>
            <p:ph type="subTitle"/>
          </p:nvPr>
        </p:nvSpPr>
        <p:spPr>
          <a:xfrm>
            <a:off x="7332120" y="2340720"/>
            <a:ext cx="1635480" cy="355320"/>
          </a:xfrm>
          <a:prstGeom prst="rect">
            <a:avLst/>
          </a:prstGeom>
          <a:noFill/>
          <a:ln w="0">
            <a:noFill/>
          </a:ln>
        </p:spPr>
        <p:txBody>
          <a:bodyPr lIns="0" rIns="0" tIns="91440" bIns="91440" anchor="ctr">
            <a:noAutofit/>
          </a:bodyPr>
          <a:p>
            <a:pPr algn="ctr">
              <a:lnSpc>
                <a:spcPct val="100000"/>
              </a:lnSpc>
              <a:buNone/>
              <a:tabLst>
                <a:tab algn="l" pos="0"/>
              </a:tabLst>
            </a:pPr>
            <a:r>
              <a:rPr b="0" lang="en-IN" sz="1800" spc="-1" strike="noStrike">
                <a:solidFill>
                  <a:srgbClr val="ab8fdc"/>
                </a:solidFill>
                <a:latin typeface="Barlow Semi Condensed Medium"/>
                <a:ea typeface="Barlow Semi Condensed Medium"/>
              </a:rPr>
              <a:t>Testing and Validation </a:t>
            </a:r>
            <a:endParaRPr b="0" lang="en-IN" sz="1800" spc="-1" strike="noStrike">
              <a:latin typeface="Arial"/>
            </a:endParaRPr>
          </a:p>
        </p:txBody>
      </p:sp>
      <p:sp>
        <p:nvSpPr>
          <p:cNvPr id="1851" name="PlaceHolder 4"/>
          <p:cNvSpPr>
            <a:spLocks noGrp="1"/>
          </p:cNvSpPr>
          <p:nvPr>
            <p:ph type="subTitle"/>
          </p:nvPr>
        </p:nvSpPr>
        <p:spPr>
          <a:xfrm>
            <a:off x="283320" y="2247120"/>
            <a:ext cx="1635480" cy="355320"/>
          </a:xfrm>
          <a:prstGeom prst="rect">
            <a:avLst/>
          </a:prstGeom>
          <a:noFill/>
          <a:ln w="0">
            <a:noFill/>
          </a:ln>
        </p:spPr>
        <p:txBody>
          <a:bodyPr lIns="0" rIns="0" tIns="91440" bIns="91440" anchor="ctr">
            <a:noAutofit/>
          </a:bodyPr>
          <a:p>
            <a:pPr algn="ctr">
              <a:lnSpc>
                <a:spcPct val="100000"/>
              </a:lnSpc>
              <a:buNone/>
              <a:tabLst>
                <a:tab algn="l" pos="0"/>
              </a:tabLst>
            </a:pPr>
            <a:r>
              <a:rPr b="0" lang="en-IN" sz="1800" spc="-1" strike="noStrike">
                <a:solidFill>
                  <a:srgbClr val="ab8fdc"/>
                </a:solidFill>
                <a:latin typeface="Barlow Semi Condensed Medium"/>
                <a:ea typeface="Barlow Semi Condensed Medium"/>
              </a:rPr>
              <a:t>Data Collection </a:t>
            </a:r>
            <a:endParaRPr b="0" lang="en-IN" sz="1800" spc="-1" strike="noStrike">
              <a:latin typeface="Arial"/>
            </a:endParaRPr>
          </a:p>
        </p:txBody>
      </p:sp>
      <p:grpSp>
        <p:nvGrpSpPr>
          <p:cNvPr id="1852" name="Google Shape;2937;p51"/>
          <p:cNvGrpSpPr/>
          <p:nvPr/>
        </p:nvGrpSpPr>
        <p:grpSpPr>
          <a:xfrm>
            <a:off x="1015920" y="2153160"/>
            <a:ext cx="173520" cy="25560"/>
            <a:chOff x="1015920" y="2153160"/>
            <a:chExt cx="173520" cy="25560"/>
          </a:xfrm>
        </p:grpSpPr>
        <p:sp>
          <p:nvSpPr>
            <p:cNvPr id="1853" name="Google Shape;2938;p51"/>
            <p:cNvSpPr/>
            <p:nvPr/>
          </p:nvSpPr>
          <p:spPr>
            <a:xfrm>
              <a:off x="1015920" y="2153160"/>
              <a:ext cx="25560" cy="25560"/>
            </a:xfrm>
            <a:prstGeom prst="ellipse">
              <a:avLst/>
            </a:prstGeom>
            <a:solidFill>
              <a:schemeClr val="dk2"/>
            </a:solidFill>
            <a:ln w="0">
              <a:noFill/>
            </a:ln>
          </p:spPr>
          <p:style>
            <a:lnRef idx="0"/>
            <a:fillRef idx="0"/>
            <a:effectRef idx="0"/>
            <a:fontRef idx="minor"/>
          </p:style>
        </p:sp>
        <p:sp>
          <p:nvSpPr>
            <p:cNvPr id="1854" name="Google Shape;2939;p51"/>
            <p:cNvSpPr/>
            <p:nvPr/>
          </p:nvSpPr>
          <p:spPr>
            <a:xfrm>
              <a:off x="1089720" y="2153160"/>
              <a:ext cx="25560" cy="25560"/>
            </a:xfrm>
            <a:prstGeom prst="ellipse">
              <a:avLst/>
            </a:prstGeom>
            <a:solidFill>
              <a:schemeClr val="dk2"/>
            </a:solidFill>
            <a:ln w="0">
              <a:noFill/>
            </a:ln>
          </p:spPr>
          <p:style>
            <a:lnRef idx="0"/>
            <a:fillRef idx="0"/>
            <a:effectRef idx="0"/>
            <a:fontRef idx="minor"/>
          </p:style>
        </p:sp>
        <p:sp>
          <p:nvSpPr>
            <p:cNvPr id="1855" name="Google Shape;2940;p51"/>
            <p:cNvSpPr/>
            <p:nvPr/>
          </p:nvSpPr>
          <p:spPr>
            <a:xfrm>
              <a:off x="1163880" y="2153160"/>
              <a:ext cx="25560" cy="25560"/>
            </a:xfrm>
            <a:prstGeom prst="ellipse">
              <a:avLst/>
            </a:prstGeom>
            <a:solidFill>
              <a:schemeClr val="dk2"/>
            </a:solidFill>
            <a:ln w="0">
              <a:noFill/>
            </a:ln>
          </p:spPr>
          <p:style>
            <a:lnRef idx="0"/>
            <a:fillRef idx="0"/>
            <a:effectRef idx="0"/>
            <a:fontRef idx="minor"/>
          </p:style>
        </p:sp>
      </p:grpSp>
      <p:grpSp>
        <p:nvGrpSpPr>
          <p:cNvPr id="1856" name="Google Shape;2941;p51"/>
          <p:cNvGrpSpPr/>
          <p:nvPr/>
        </p:nvGrpSpPr>
        <p:grpSpPr>
          <a:xfrm>
            <a:off x="4484520" y="1167480"/>
            <a:ext cx="173520" cy="25560"/>
            <a:chOff x="4484520" y="1167480"/>
            <a:chExt cx="173520" cy="25560"/>
          </a:xfrm>
        </p:grpSpPr>
        <p:sp>
          <p:nvSpPr>
            <p:cNvPr id="1857" name="Google Shape;2942;p51"/>
            <p:cNvSpPr/>
            <p:nvPr/>
          </p:nvSpPr>
          <p:spPr>
            <a:xfrm>
              <a:off x="4484520" y="1167480"/>
              <a:ext cx="25560" cy="25560"/>
            </a:xfrm>
            <a:prstGeom prst="ellipse">
              <a:avLst/>
            </a:prstGeom>
            <a:solidFill>
              <a:schemeClr val="dk2"/>
            </a:solidFill>
            <a:ln w="0">
              <a:noFill/>
            </a:ln>
          </p:spPr>
          <p:style>
            <a:lnRef idx="0"/>
            <a:fillRef idx="0"/>
            <a:effectRef idx="0"/>
            <a:fontRef idx="minor"/>
          </p:style>
        </p:sp>
        <p:sp>
          <p:nvSpPr>
            <p:cNvPr id="1858" name="Google Shape;2943;p51"/>
            <p:cNvSpPr/>
            <p:nvPr/>
          </p:nvSpPr>
          <p:spPr>
            <a:xfrm>
              <a:off x="4558680" y="1167480"/>
              <a:ext cx="25560" cy="25560"/>
            </a:xfrm>
            <a:prstGeom prst="ellipse">
              <a:avLst/>
            </a:prstGeom>
            <a:solidFill>
              <a:schemeClr val="dk2"/>
            </a:solidFill>
            <a:ln w="0">
              <a:noFill/>
            </a:ln>
          </p:spPr>
          <p:style>
            <a:lnRef idx="0"/>
            <a:fillRef idx="0"/>
            <a:effectRef idx="0"/>
            <a:fontRef idx="minor"/>
          </p:style>
        </p:sp>
        <p:sp>
          <p:nvSpPr>
            <p:cNvPr id="1859" name="Google Shape;2944;p51"/>
            <p:cNvSpPr/>
            <p:nvPr/>
          </p:nvSpPr>
          <p:spPr>
            <a:xfrm>
              <a:off x="4632480" y="1167480"/>
              <a:ext cx="25560" cy="25560"/>
            </a:xfrm>
            <a:prstGeom prst="ellipse">
              <a:avLst/>
            </a:prstGeom>
            <a:solidFill>
              <a:schemeClr val="dk2"/>
            </a:solidFill>
            <a:ln w="0">
              <a:noFill/>
            </a:ln>
          </p:spPr>
          <p:style>
            <a:lnRef idx="0"/>
            <a:fillRef idx="0"/>
            <a:effectRef idx="0"/>
            <a:fontRef idx="minor"/>
          </p:style>
        </p:sp>
      </p:grpSp>
      <p:grpSp>
        <p:nvGrpSpPr>
          <p:cNvPr id="1860" name="Google Shape;2945;p51"/>
          <p:cNvGrpSpPr/>
          <p:nvPr/>
        </p:nvGrpSpPr>
        <p:grpSpPr>
          <a:xfrm>
            <a:off x="8049240" y="2153160"/>
            <a:ext cx="173880" cy="25560"/>
            <a:chOff x="8049240" y="2153160"/>
            <a:chExt cx="173880" cy="25560"/>
          </a:xfrm>
        </p:grpSpPr>
        <p:sp>
          <p:nvSpPr>
            <p:cNvPr id="1861" name="Google Shape;2946;p51"/>
            <p:cNvSpPr/>
            <p:nvPr/>
          </p:nvSpPr>
          <p:spPr>
            <a:xfrm>
              <a:off x="8049240" y="2153160"/>
              <a:ext cx="25560" cy="25560"/>
            </a:xfrm>
            <a:prstGeom prst="ellipse">
              <a:avLst/>
            </a:prstGeom>
            <a:solidFill>
              <a:schemeClr val="dk2"/>
            </a:solidFill>
            <a:ln w="0">
              <a:noFill/>
            </a:ln>
          </p:spPr>
          <p:style>
            <a:lnRef idx="0"/>
            <a:fillRef idx="0"/>
            <a:effectRef idx="0"/>
            <a:fontRef idx="minor"/>
          </p:style>
        </p:sp>
        <p:sp>
          <p:nvSpPr>
            <p:cNvPr id="1862" name="Google Shape;2947;p51"/>
            <p:cNvSpPr/>
            <p:nvPr/>
          </p:nvSpPr>
          <p:spPr>
            <a:xfrm>
              <a:off x="8123400" y="2153160"/>
              <a:ext cx="25560" cy="25560"/>
            </a:xfrm>
            <a:prstGeom prst="ellipse">
              <a:avLst/>
            </a:prstGeom>
            <a:solidFill>
              <a:schemeClr val="dk2"/>
            </a:solidFill>
            <a:ln w="0">
              <a:noFill/>
            </a:ln>
          </p:spPr>
          <p:style>
            <a:lnRef idx="0"/>
            <a:fillRef idx="0"/>
            <a:effectRef idx="0"/>
            <a:fontRef idx="minor"/>
          </p:style>
        </p:sp>
        <p:sp>
          <p:nvSpPr>
            <p:cNvPr id="1863" name="Google Shape;2948;p51"/>
            <p:cNvSpPr/>
            <p:nvPr/>
          </p:nvSpPr>
          <p:spPr>
            <a:xfrm>
              <a:off x="8197560" y="2153160"/>
              <a:ext cx="25560" cy="25560"/>
            </a:xfrm>
            <a:prstGeom prst="ellipse">
              <a:avLst/>
            </a:prstGeom>
            <a:solidFill>
              <a:schemeClr val="dk2"/>
            </a:solidFill>
            <a:ln w="0">
              <a:noFill/>
            </a:ln>
          </p:spPr>
          <p:style>
            <a:lnRef idx="0"/>
            <a:fillRef idx="0"/>
            <a:effectRef idx="0"/>
            <a:fontRef idx="minor"/>
          </p:style>
        </p:sp>
      </p:grpSp>
      <p:grpSp>
        <p:nvGrpSpPr>
          <p:cNvPr id="1864" name="Google Shape;2949;p51"/>
          <p:cNvGrpSpPr/>
          <p:nvPr/>
        </p:nvGrpSpPr>
        <p:grpSpPr>
          <a:xfrm>
            <a:off x="5495040" y="2811240"/>
            <a:ext cx="201960" cy="178200"/>
            <a:chOff x="5495040" y="2811240"/>
            <a:chExt cx="201960" cy="178200"/>
          </a:xfrm>
        </p:grpSpPr>
        <p:sp>
          <p:nvSpPr>
            <p:cNvPr id="1865" name="Google Shape;2950;p51"/>
            <p:cNvSpPr/>
            <p:nvPr/>
          </p:nvSpPr>
          <p:spPr>
            <a:xfrm>
              <a:off x="5495040" y="2811240"/>
              <a:ext cx="201960" cy="178200"/>
            </a:xfrm>
            <a:custGeom>
              <a:avLst/>
              <a:gdLst/>
              <a:ahLst/>
              <a:rect l="l" t="t" r="r" b="b"/>
              <a:pathLst>
                <a:path w="11658" h="10303">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w="0">
              <a:noFill/>
            </a:ln>
          </p:spPr>
          <p:style>
            <a:lnRef idx="0"/>
            <a:fillRef idx="0"/>
            <a:effectRef idx="0"/>
            <a:fontRef idx="minor"/>
          </p:style>
        </p:sp>
        <p:sp>
          <p:nvSpPr>
            <p:cNvPr id="1866" name="Google Shape;2951;p51"/>
            <p:cNvSpPr/>
            <p:nvPr/>
          </p:nvSpPr>
          <p:spPr>
            <a:xfrm>
              <a:off x="5518440" y="2835000"/>
              <a:ext cx="11160" cy="10800"/>
            </a:xfrm>
            <a:custGeom>
              <a:avLst/>
              <a:gdLst/>
              <a:ahLst/>
              <a:rect l="l" t="t" r="r" b="b"/>
              <a:pathLst>
                <a:path w="726" h="694">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w="0">
              <a:noFill/>
            </a:ln>
          </p:spPr>
          <p:style>
            <a:lnRef idx="0"/>
            <a:fillRef idx="0"/>
            <a:effectRef idx="0"/>
            <a:fontRef idx="minor"/>
          </p:style>
        </p:sp>
        <p:sp>
          <p:nvSpPr>
            <p:cNvPr id="1867" name="Google Shape;2952;p51"/>
            <p:cNvSpPr/>
            <p:nvPr/>
          </p:nvSpPr>
          <p:spPr>
            <a:xfrm>
              <a:off x="5542560" y="2835000"/>
              <a:ext cx="10800" cy="1080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w="0">
              <a:noFill/>
            </a:ln>
          </p:spPr>
          <p:style>
            <a:lnRef idx="0"/>
            <a:fillRef idx="0"/>
            <a:effectRef idx="0"/>
            <a:fontRef idx="minor"/>
          </p:style>
        </p:sp>
        <p:sp>
          <p:nvSpPr>
            <p:cNvPr id="1868" name="Google Shape;2953;p51"/>
            <p:cNvSpPr/>
            <p:nvPr/>
          </p:nvSpPr>
          <p:spPr>
            <a:xfrm>
              <a:off x="5566680" y="2835000"/>
              <a:ext cx="10800" cy="1080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w="0">
              <a:noFill/>
            </a:ln>
          </p:spPr>
          <p:style>
            <a:lnRef idx="0"/>
            <a:fillRef idx="0"/>
            <a:effectRef idx="0"/>
            <a:fontRef idx="minor"/>
          </p:style>
        </p:sp>
        <p:sp>
          <p:nvSpPr>
            <p:cNvPr id="1869" name="Google Shape;2954;p51"/>
            <p:cNvSpPr/>
            <p:nvPr/>
          </p:nvSpPr>
          <p:spPr>
            <a:xfrm>
              <a:off x="5589720" y="2835000"/>
              <a:ext cx="83160" cy="10800"/>
            </a:xfrm>
            <a:custGeom>
              <a:avLst/>
              <a:gdLst/>
              <a:ahLst/>
              <a:rect l="l" t="t" r="r" b="b"/>
              <a:pathLst>
                <a:path w="4853" h="694">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w="0">
              <a:noFill/>
            </a:ln>
          </p:spPr>
          <p:style>
            <a:lnRef idx="0"/>
            <a:fillRef idx="0"/>
            <a:effectRef idx="0"/>
            <a:fontRef idx="minor"/>
          </p:style>
        </p:sp>
        <p:sp>
          <p:nvSpPr>
            <p:cNvPr id="1870" name="Google Shape;2955;p51"/>
            <p:cNvSpPr/>
            <p:nvPr/>
          </p:nvSpPr>
          <p:spPr>
            <a:xfrm>
              <a:off x="5627160" y="2895120"/>
              <a:ext cx="34920" cy="57960"/>
            </a:xfrm>
            <a:custGeom>
              <a:avLst/>
              <a:gdLst/>
              <a:ahLst/>
              <a:rect l="l" t="t" r="r" b="b"/>
              <a:pathLst>
                <a:path w="2081" h="3412">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w="0">
              <a:noFill/>
            </a:ln>
          </p:spPr>
          <p:style>
            <a:lnRef idx="0"/>
            <a:fillRef idx="0"/>
            <a:effectRef idx="0"/>
            <a:fontRef idx="minor"/>
          </p:style>
        </p:sp>
        <p:sp>
          <p:nvSpPr>
            <p:cNvPr id="1871" name="Google Shape;2956;p51"/>
            <p:cNvSpPr/>
            <p:nvPr/>
          </p:nvSpPr>
          <p:spPr>
            <a:xfrm>
              <a:off x="5529960" y="2895120"/>
              <a:ext cx="36000" cy="57960"/>
            </a:xfrm>
            <a:custGeom>
              <a:avLst/>
              <a:gdLst/>
              <a:ahLst/>
              <a:rect l="l" t="t" r="r" b="b"/>
              <a:pathLst>
                <a:path w="2143" h="3412">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w="0">
              <a:noFill/>
            </a:ln>
          </p:spPr>
          <p:style>
            <a:lnRef idx="0"/>
            <a:fillRef idx="0"/>
            <a:effectRef idx="0"/>
            <a:fontRef idx="minor"/>
          </p:style>
        </p:sp>
        <p:sp>
          <p:nvSpPr>
            <p:cNvPr id="1872" name="Google Shape;2957;p51"/>
            <p:cNvSpPr/>
            <p:nvPr/>
          </p:nvSpPr>
          <p:spPr>
            <a:xfrm>
              <a:off x="5577480" y="2882520"/>
              <a:ext cx="36360" cy="81720"/>
            </a:xfrm>
            <a:custGeom>
              <a:avLst/>
              <a:gdLst/>
              <a:ahLst/>
              <a:rect l="l" t="t" r="r" b="b"/>
              <a:pathLst>
                <a:path w="2175" h="4776">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w="0">
              <a:noFill/>
            </a:ln>
          </p:spPr>
          <p:style>
            <a:lnRef idx="0"/>
            <a:fillRef idx="0"/>
            <a:effectRef idx="0"/>
            <a:fontRef idx="minor"/>
          </p:style>
        </p:sp>
      </p:grpSp>
      <p:grpSp>
        <p:nvGrpSpPr>
          <p:cNvPr id="1873" name="Google Shape;2958;p51"/>
          <p:cNvGrpSpPr/>
          <p:nvPr/>
        </p:nvGrpSpPr>
        <p:grpSpPr>
          <a:xfrm>
            <a:off x="3831120" y="2799000"/>
            <a:ext cx="202320" cy="202320"/>
            <a:chOff x="3831120" y="2799000"/>
            <a:chExt cx="202320" cy="202320"/>
          </a:xfrm>
        </p:grpSpPr>
        <p:sp>
          <p:nvSpPr>
            <p:cNvPr id="1874" name="Google Shape;2959;p51"/>
            <p:cNvSpPr/>
            <p:nvPr/>
          </p:nvSpPr>
          <p:spPr>
            <a:xfrm>
              <a:off x="3831120" y="2799000"/>
              <a:ext cx="202320" cy="202320"/>
            </a:xfrm>
            <a:custGeom>
              <a:avLst/>
              <a:gdLst/>
              <a:ahLst/>
              <a:rect l="l" t="t" r="r" b="b"/>
              <a:pathLst>
                <a:path w="11689" h="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w="0">
              <a:noFill/>
            </a:ln>
          </p:spPr>
          <p:style>
            <a:lnRef idx="0"/>
            <a:fillRef idx="0"/>
            <a:effectRef idx="0"/>
            <a:fontRef idx="minor"/>
          </p:style>
        </p:sp>
        <p:sp>
          <p:nvSpPr>
            <p:cNvPr id="1875" name="Google Shape;2960;p51"/>
            <p:cNvSpPr/>
            <p:nvPr/>
          </p:nvSpPr>
          <p:spPr>
            <a:xfrm>
              <a:off x="3890880" y="2822040"/>
              <a:ext cx="82080" cy="11160"/>
            </a:xfrm>
            <a:custGeom>
              <a:avLst/>
              <a:gdLst/>
              <a:ahLst/>
              <a:rect l="l" t="t" r="r" b="b"/>
              <a:pathLst>
                <a:path w="4790" h="725">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w="0">
              <a:noFill/>
            </a:ln>
          </p:spPr>
          <p:style>
            <a:lnRef idx="0"/>
            <a:fillRef idx="0"/>
            <a:effectRef idx="0"/>
            <a:fontRef idx="minor"/>
          </p:style>
        </p:sp>
        <p:sp>
          <p:nvSpPr>
            <p:cNvPr id="1876" name="Google Shape;2961;p51"/>
            <p:cNvSpPr/>
            <p:nvPr/>
          </p:nvSpPr>
          <p:spPr>
            <a:xfrm>
              <a:off x="3890880" y="2846880"/>
              <a:ext cx="82080" cy="11160"/>
            </a:xfrm>
            <a:custGeom>
              <a:avLst/>
              <a:gdLst/>
              <a:ahLst/>
              <a:rect l="l" t="t" r="r" b="b"/>
              <a:pathLst>
                <a:path w="4790" h="725">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w="0">
              <a:noFill/>
            </a:ln>
          </p:spPr>
          <p:style>
            <a:lnRef idx="0"/>
            <a:fillRef idx="0"/>
            <a:effectRef idx="0"/>
            <a:fontRef idx="minor"/>
          </p:style>
        </p:sp>
        <p:sp>
          <p:nvSpPr>
            <p:cNvPr id="1877" name="Google Shape;2962;p51"/>
            <p:cNvSpPr/>
            <p:nvPr/>
          </p:nvSpPr>
          <p:spPr>
            <a:xfrm>
              <a:off x="3890880" y="2871000"/>
              <a:ext cx="82080" cy="10800"/>
            </a:xfrm>
            <a:custGeom>
              <a:avLst/>
              <a:gdLst/>
              <a:ahLst/>
              <a:rect l="l" t="t" r="r" b="b"/>
              <a:pathLst>
                <a:path w="4790" h="694">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w="0">
              <a:noFill/>
            </a:ln>
          </p:spPr>
          <p:style>
            <a:lnRef idx="0"/>
            <a:fillRef idx="0"/>
            <a:effectRef idx="0"/>
            <a:fontRef idx="minor"/>
          </p:style>
        </p:sp>
      </p:grpSp>
      <p:grpSp>
        <p:nvGrpSpPr>
          <p:cNvPr id="1878" name="Google Shape;2963;p51"/>
          <p:cNvGrpSpPr/>
          <p:nvPr/>
        </p:nvGrpSpPr>
        <p:grpSpPr>
          <a:xfrm>
            <a:off x="4917960" y="2603160"/>
            <a:ext cx="201960" cy="202320"/>
            <a:chOff x="4917960" y="2603160"/>
            <a:chExt cx="201960" cy="202320"/>
          </a:xfrm>
        </p:grpSpPr>
        <p:sp>
          <p:nvSpPr>
            <p:cNvPr id="1879" name="Google Shape;2964;p51"/>
            <p:cNvSpPr/>
            <p:nvPr/>
          </p:nvSpPr>
          <p:spPr>
            <a:xfrm>
              <a:off x="4917960" y="2603160"/>
              <a:ext cx="201960" cy="202320"/>
            </a:xfrm>
            <a:custGeom>
              <a:avLst/>
              <a:gdLst/>
              <a:ahLst/>
              <a:rect l="l" t="t" r="r" b="b"/>
              <a:pathLst>
                <a:path w="11658" h="11689">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w="0">
              <a:noFill/>
            </a:ln>
          </p:spPr>
          <p:style>
            <a:lnRef idx="0"/>
            <a:fillRef idx="0"/>
            <a:effectRef idx="0"/>
            <a:fontRef idx="minor"/>
          </p:style>
        </p:sp>
        <p:sp>
          <p:nvSpPr>
            <p:cNvPr id="1880" name="Google Shape;2965;p51"/>
            <p:cNvSpPr/>
            <p:nvPr/>
          </p:nvSpPr>
          <p:spPr>
            <a:xfrm>
              <a:off x="4941000" y="2626200"/>
              <a:ext cx="11160" cy="11160"/>
            </a:xfrm>
            <a:custGeom>
              <a:avLst/>
              <a:gdLst/>
              <a:ahLst/>
              <a:rect l="l" t="t" r="r" b="b"/>
              <a:pathLst>
                <a:path w="726" h="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w="0">
              <a:noFill/>
            </a:ln>
          </p:spPr>
          <p:style>
            <a:lnRef idx="0"/>
            <a:fillRef idx="0"/>
            <a:effectRef idx="0"/>
            <a:fontRef idx="minor"/>
          </p:style>
        </p:sp>
        <p:sp>
          <p:nvSpPr>
            <p:cNvPr id="1881" name="Google Shape;2966;p51"/>
            <p:cNvSpPr/>
            <p:nvPr/>
          </p:nvSpPr>
          <p:spPr>
            <a:xfrm>
              <a:off x="4965120" y="2626200"/>
              <a:ext cx="10800" cy="11160"/>
            </a:xfrm>
            <a:custGeom>
              <a:avLst/>
              <a:gdLst/>
              <a:ahLst/>
              <a:rect l="l" t="t" r="r" b="b"/>
              <a:pathLst>
                <a:path w="694" h="726">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w="0">
              <a:noFill/>
            </a:ln>
          </p:spPr>
          <p:style>
            <a:lnRef idx="0"/>
            <a:fillRef idx="0"/>
            <a:effectRef idx="0"/>
            <a:fontRef idx="minor"/>
          </p:style>
        </p:sp>
        <p:sp>
          <p:nvSpPr>
            <p:cNvPr id="1882" name="Google Shape;2967;p51"/>
            <p:cNvSpPr/>
            <p:nvPr/>
          </p:nvSpPr>
          <p:spPr>
            <a:xfrm>
              <a:off x="4989240" y="2626200"/>
              <a:ext cx="10800" cy="11160"/>
            </a:xfrm>
            <a:custGeom>
              <a:avLst/>
              <a:gdLst/>
              <a:ahLst/>
              <a:rect l="l" t="t" r="r" b="b"/>
              <a:pathLst>
                <a:path w="695" h="726">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w="0">
              <a:noFill/>
            </a:ln>
          </p:spPr>
          <p:style>
            <a:lnRef idx="0"/>
            <a:fillRef idx="0"/>
            <a:effectRef idx="0"/>
            <a:fontRef idx="minor"/>
          </p:style>
        </p:sp>
        <p:sp>
          <p:nvSpPr>
            <p:cNvPr id="1883" name="Google Shape;2968;p51"/>
            <p:cNvSpPr/>
            <p:nvPr/>
          </p:nvSpPr>
          <p:spPr>
            <a:xfrm>
              <a:off x="5012280" y="2626200"/>
              <a:ext cx="82800" cy="11160"/>
            </a:xfrm>
            <a:custGeom>
              <a:avLst/>
              <a:gdLst/>
              <a:ahLst/>
              <a:rect l="l" t="t" r="r" b="b"/>
              <a:pathLst>
                <a:path w="4821" h="726">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w="0">
              <a:noFill/>
            </a:ln>
          </p:spPr>
          <p:style>
            <a:lnRef idx="0"/>
            <a:fillRef idx="0"/>
            <a:effectRef idx="0"/>
            <a:fontRef idx="minor"/>
          </p:style>
        </p:sp>
        <p:sp>
          <p:nvSpPr>
            <p:cNvPr id="1884" name="Google Shape;2969;p51"/>
            <p:cNvSpPr/>
            <p:nvPr/>
          </p:nvSpPr>
          <p:spPr>
            <a:xfrm>
              <a:off x="4989240" y="2711520"/>
              <a:ext cx="57960" cy="57960"/>
            </a:xfrm>
            <a:custGeom>
              <a:avLst/>
              <a:gdLst/>
              <a:ahLst/>
              <a:rect l="l" t="t" r="r" b="b"/>
              <a:pathLst>
                <a:path w="3404" h="3403">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w="0">
              <a:noFill/>
            </a:ln>
          </p:spPr>
          <p:style>
            <a:lnRef idx="0"/>
            <a:fillRef idx="0"/>
            <a:effectRef idx="0"/>
            <a:fontRef idx="minor"/>
          </p:style>
        </p:sp>
      </p:grpSp>
      <p:sp>
        <p:nvSpPr>
          <p:cNvPr id="1885" name="Google Shape;2933;p51"/>
          <p:cNvSpPr/>
          <p:nvPr/>
        </p:nvSpPr>
        <p:spPr>
          <a:xfrm>
            <a:off x="1455840" y="1555200"/>
            <a:ext cx="1635480" cy="355320"/>
          </a:xfrm>
          <a:prstGeom prst="rect">
            <a:avLst/>
          </a:prstGeom>
          <a:noFill/>
          <a:ln w="0">
            <a:noFill/>
          </a:ln>
        </p:spPr>
        <p:style>
          <a:lnRef idx="0"/>
          <a:fillRef idx="0"/>
          <a:effectRef idx="0"/>
          <a:fontRef idx="minor"/>
        </p:style>
        <p:txBody>
          <a:bodyPr lIns="90000" rIns="90000" tIns="355680" bIns="355680" anchor="ctr">
            <a:noAutofit/>
          </a:bodyPr>
          <a:p>
            <a:pPr algn="ctr">
              <a:lnSpc>
                <a:spcPct val="100000"/>
              </a:lnSpc>
              <a:buNone/>
            </a:pPr>
            <a:r>
              <a:rPr b="0" lang="en-IN" sz="1800" spc="-1" strike="noStrike">
                <a:solidFill>
                  <a:srgbClr val="ab8fdc"/>
                </a:solidFill>
                <a:latin typeface="Barlow Semi Condensed Medium"/>
                <a:ea typeface="Barlow Semi Condensed Medium"/>
              </a:rPr>
              <a:t>Data Processing </a:t>
            </a:r>
            <a:endParaRPr b="0" lang="en-IN" sz="1800" spc="-1" strike="noStrike">
              <a:latin typeface="Arial"/>
            </a:endParaRPr>
          </a:p>
        </p:txBody>
      </p:sp>
      <p:grpSp>
        <p:nvGrpSpPr>
          <p:cNvPr id="1886" name="Google Shape;2937;p51"/>
          <p:cNvGrpSpPr/>
          <p:nvPr/>
        </p:nvGrpSpPr>
        <p:grpSpPr>
          <a:xfrm>
            <a:off x="2193480" y="1404000"/>
            <a:ext cx="173520" cy="25560"/>
            <a:chOff x="2193480" y="1404000"/>
            <a:chExt cx="173520" cy="25560"/>
          </a:xfrm>
        </p:grpSpPr>
        <p:sp>
          <p:nvSpPr>
            <p:cNvPr id="1887" name="Google Shape;2938;p51"/>
            <p:cNvSpPr/>
            <p:nvPr/>
          </p:nvSpPr>
          <p:spPr>
            <a:xfrm>
              <a:off x="2193480" y="1404000"/>
              <a:ext cx="25560" cy="25560"/>
            </a:xfrm>
            <a:prstGeom prst="ellipse">
              <a:avLst/>
            </a:prstGeom>
            <a:solidFill>
              <a:schemeClr val="dk2"/>
            </a:solidFill>
            <a:ln w="0">
              <a:noFill/>
            </a:ln>
          </p:spPr>
          <p:style>
            <a:lnRef idx="0"/>
            <a:fillRef idx="0"/>
            <a:effectRef idx="0"/>
            <a:fontRef idx="minor"/>
          </p:style>
        </p:sp>
        <p:sp>
          <p:nvSpPr>
            <p:cNvPr id="1888" name="Google Shape;2939;p51"/>
            <p:cNvSpPr/>
            <p:nvPr/>
          </p:nvSpPr>
          <p:spPr>
            <a:xfrm>
              <a:off x="2267280" y="1404000"/>
              <a:ext cx="25560" cy="25560"/>
            </a:xfrm>
            <a:prstGeom prst="ellipse">
              <a:avLst/>
            </a:prstGeom>
            <a:solidFill>
              <a:schemeClr val="dk2"/>
            </a:solidFill>
            <a:ln w="0">
              <a:noFill/>
            </a:ln>
          </p:spPr>
          <p:style>
            <a:lnRef idx="0"/>
            <a:fillRef idx="0"/>
            <a:effectRef idx="0"/>
            <a:fontRef idx="minor"/>
          </p:style>
        </p:sp>
        <p:sp>
          <p:nvSpPr>
            <p:cNvPr id="1889" name="Google Shape;2940;p51"/>
            <p:cNvSpPr/>
            <p:nvPr/>
          </p:nvSpPr>
          <p:spPr>
            <a:xfrm>
              <a:off x="2341440" y="1404000"/>
              <a:ext cx="25560" cy="25560"/>
            </a:xfrm>
            <a:prstGeom prst="ellipse">
              <a:avLst/>
            </a:prstGeom>
            <a:solidFill>
              <a:schemeClr val="dk2"/>
            </a:solidFill>
            <a:ln w="0">
              <a:noFill/>
            </a:ln>
          </p:spPr>
          <p:style>
            <a:lnRef idx="0"/>
            <a:fillRef idx="0"/>
            <a:effectRef idx="0"/>
            <a:fontRef idx="minor"/>
          </p:style>
        </p:sp>
      </p:grpSp>
      <p:sp>
        <p:nvSpPr>
          <p:cNvPr id="1890" name="Google Shape;2933;p51"/>
          <p:cNvSpPr/>
          <p:nvPr/>
        </p:nvSpPr>
        <p:spPr>
          <a:xfrm>
            <a:off x="6313680" y="1555200"/>
            <a:ext cx="1635480" cy="355320"/>
          </a:xfrm>
          <a:prstGeom prst="rect">
            <a:avLst/>
          </a:prstGeom>
          <a:noFill/>
          <a:ln w="0">
            <a:noFill/>
          </a:ln>
        </p:spPr>
        <p:style>
          <a:lnRef idx="0"/>
          <a:fillRef idx="0"/>
          <a:effectRef idx="0"/>
          <a:fontRef idx="minor"/>
        </p:style>
        <p:txBody>
          <a:bodyPr lIns="90000" rIns="90000" tIns="355680" bIns="355680" anchor="ctr">
            <a:noAutofit/>
          </a:bodyPr>
          <a:p>
            <a:pPr algn="ctr">
              <a:lnSpc>
                <a:spcPct val="100000"/>
              </a:lnSpc>
              <a:buNone/>
            </a:pPr>
            <a:r>
              <a:rPr b="0" lang="en-IN" sz="1800" spc="-1" strike="noStrike">
                <a:solidFill>
                  <a:srgbClr val="ab8fdc"/>
                </a:solidFill>
                <a:latin typeface="Barlow Semi Condensed Medium"/>
                <a:ea typeface="Barlow Semi Condensed Medium"/>
              </a:rPr>
              <a:t>Model Deployment </a:t>
            </a:r>
            <a:endParaRPr b="0" lang="en-IN" sz="1800" spc="-1" strike="noStrike">
              <a:latin typeface="Arial"/>
            </a:endParaRPr>
          </a:p>
        </p:txBody>
      </p:sp>
      <p:grpSp>
        <p:nvGrpSpPr>
          <p:cNvPr id="1891" name="Google Shape;2937;p51"/>
          <p:cNvGrpSpPr/>
          <p:nvPr/>
        </p:nvGrpSpPr>
        <p:grpSpPr>
          <a:xfrm>
            <a:off x="7044480" y="1417680"/>
            <a:ext cx="173880" cy="25560"/>
            <a:chOff x="7044480" y="1417680"/>
            <a:chExt cx="173880" cy="25560"/>
          </a:xfrm>
        </p:grpSpPr>
        <p:sp>
          <p:nvSpPr>
            <p:cNvPr id="1892" name="Google Shape;2938;p51"/>
            <p:cNvSpPr/>
            <p:nvPr/>
          </p:nvSpPr>
          <p:spPr>
            <a:xfrm>
              <a:off x="7044480" y="1417680"/>
              <a:ext cx="25560" cy="25560"/>
            </a:xfrm>
            <a:prstGeom prst="ellipse">
              <a:avLst/>
            </a:prstGeom>
            <a:solidFill>
              <a:schemeClr val="dk2"/>
            </a:solidFill>
            <a:ln w="0">
              <a:noFill/>
            </a:ln>
          </p:spPr>
          <p:style>
            <a:lnRef idx="0"/>
            <a:fillRef idx="0"/>
            <a:effectRef idx="0"/>
            <a:fontRef idx="minor"/>
          </p:style>
        </p:sp>
        <p:sp>
          <p:nvSpPr>
            <p:cNvPr id="1893" name="Google Shape;2939;p51"/>
            <p:cNvSpPr/>
            <p:nvPr/>
          </p:nvSpPr>
          <p:spPr>
            <a:xfrm>
              <a:off x="7118640" y="1417680"/>
              <a:ext cx="25560" cy="25560"/>
            </a:xfrm>
            <a:prstGeom prst="ellipse">
              <a:avLst/>
            </a:prstGeom>
            <a:solidFill>
              <a:schemeClr val="dk2"/>
            </a:solidFill>
            <a:ln w="0">
              <a:noFill/>
            </a:ln>
          </p:spPr>
          <p:style>
            <a:lnRef idx="0"/>
            <a:fillRef idx="0"/>
            <a:effectRef idx="0"/>
            <a:fontRef idx="minor"/>
          </p:style>
        </p:sp>
        <p:sp>
          <p:nvSpPr>
            <p:cNvPr id="1894" name="Google Shape;2940;p51"/>
            <p:cNvSpPr/>
            <p:nvPr/>
          </p:nvSpPr>
          <p:spPr>
            <a:xfrm>
              <a:off x="7192800" y="1417680"/>
              <a:ext cx="25560" cy="25560"/>
            </a:xfrm>
            <a:prstGeom prst="ellipse">
              <a:avLst/>
            </a:prstGeom>
            <a:solidFill>
              <a:schemeClr val="dk2"/>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TotalTime>
  <Application>LibreOffice/7.3.7.2$Linux_X86_64 LibreOffice_project/30$Build-2</Application>
  <AppVersion>15.0000</AppVersion>
  <Words>215</Words>
  <Paragraphs>72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2024-06-06T11:26:34Z</dcterms:modified>
  <cp:revision>6</cp:revision>
  <dc:subject/>
  <dc:title>Online Fraud Detection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On-screen Show (16:9)</vt:lpwstr>
  </property>
  <property fmtid="{D5CDD505-2E9C-101B-9397-08002B2CF9AE}" pid="4" name="Slides">
    <vt:i4>12</vt:i4>
  </property>
</Properties>
</file>